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embeddedFontLst>
    <p:embeddedFont>
      <p:font typeface="나눔스퀘어 Light" panose="020B0600000101010101" pitchFamily="50" charset="-127"/>
      <p:regular r:id="rId4"/>
    </p:embeddedFont>
    <p:embeddedFont>
      <p:font typeface="나눔스퀘어_ac Bold" panose="020B0600000101010101" pitchFamily="50" charset="-127"/>
      <p:bold r:id="rId5"/>
    </p:embeddedFont>
    <p:embeddedFont>
      <p:font typeface="나눔스퀘어라운드 ExtraBold" panose="020B0600000101010101" pitchFamily="50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33333"/>
    <a:srgbClr val="FFCCFF"/>
    <a:srgbClr val="FF99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5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661B0-1279-4010-ADB4-AC0BE14BB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90589B-78F5-4645-BA8E-76E8C19F1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0A2784-31F9-447F-866D-74AAD68AF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F59B9B-D48A-4E01-A2AA-41F0DA625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27B7FB-0DF8-49F5-B313-69F7C2AA6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97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E5406-21AE-4AF8-8ECC-082E3FF66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7C9B68-DE58-4884-9013-5A4482E9B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A4EACE-53F3-40BA-980D-9B20FA39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06C6D6-8050-40DD-B835-11062A306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4F1BA1-366B-44B8-A574-0046000C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884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ED4E9E-C16B-49D9-BB8C-292C33E42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DECF66-F694-4E42-922E-975202B5A3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54D48-E119-4E91-B302-08F89CE55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E73437-AC41-410E-9A3F-6CE79C309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B23F68-E7AF-42D7-BCA8-B352AB4A2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53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AA43E6-80E2-44AB-8374-CA7157DC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B33A98-214F-4185-AB30-8B729E7A5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30E7AB-7C30-4CAF-BFBD-519B2F509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C4568B-81BF-4832-BCD3-D3B3DB49A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066F1-E068-48EE-A87E-CF9D6A007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86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DB5CE-4132-43B0-AD0E-C1C3C093C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448772-B227-4366-A994-E76CF6C01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6884D-5A34-43D8-80BC-C58E5D1A8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495A2A-50EC-403D-9B6B-0E1A51167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6FB76-8317-4608-AA49-5A52D9E51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815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5C96F-0498-4E78-88B4-B8FEE538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90BBF4-E4C6-4B3F-99B5-AE17FF505F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0F43C9-5D0E-426A-A35D-715073F90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4EEDDF-91DA-4041-947D-EBA4D7B7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F0E9B0-40C3-4C40-8AEF-854D482F5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F6A73C-4CFA-4499-9680-FA8508F38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168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E1042-E6EC-43FB-973F-3347F45C3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338A7E-F5B9-43E6-83D9-ACFEF12B8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4A6695-D012-471D-B0F8-29C536053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A967BA-C6D5-4663-A47B-7C7C4E1A6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B29812-E27A-49EA-BDE0-97EA97A2B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C9C7A7-A395-411E-8277-4EC95E8B4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236F9B5-99C4-453B-88D1-C16F3F12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8D3BA5-F5FB-4034-A4C3-1F7910E65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68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6E853-95C1-4FED-B127-A3B3C83D9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15F59F-E54D-41A9-B121-8321C8F2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259B49-63BB-4F99-B3A2-DF0050544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B11E43-692C-4CC2-A021-0284E68AE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466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37ED96-7660-43E6-99F9-ACF8BAE0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F02EA22-65CA-4CEB-BFD2-632F7AACE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65EC0F-5AB2-4452-9B27-2C6EDD8C6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84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10497-1593-4626-AAB5-91ADB774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F9344C-6C09-48EE-A777-59B972D07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6B3E4C-43B9-4F63-984C-543F5B03D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F5BDAD-8445-4C82-8064-56B9B6D8D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14A03F-F12F-4435-A313-08F3995C9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51165F-150E-4C5F-9FAF-A87E12817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5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99A9FF-5665-4645-902A-E8FB1715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4748C5-73C4-4AF8-8E93-18AD893C4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F421C7-DBA0-4198-BF6C-C7B240C73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89D45B-5D96-4F4D-B82A-E734C40F9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28883C-129B-4993-8BCD-FE6F7D91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85DCE4-C908-45C9-A9BB-08E5A42AB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38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633C3C-E462-49C2-A0A2-EC3904CC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A2D6C7-3472-4FB2-A741-233FD3CCE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7415A6-E4D4-4F4F-9A59-B6262445D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F2BD0-D18E-4DD4-B0E2-D1F8B01F8967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B8BF79-D320-4BF1-AFF7-2ACB570CE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7E5035-73C9-47E2-A74E-8EE632F81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5961D-9C49-4191-B101-9E5707918E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90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그림 47">
            <a:extLst>
              <a:ext uri="{FF2B5EF4-FFF2-40B4-BE49-F238E27FC236}">
                <a16:creationId xmlns:a16="http://schemas.microsoft.com/office/drawing/2014/main" id="{F931AC7B-1236-498A-B3D8-640F47192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368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79A8BF-B958-4E01-BD35-1914FE359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12" y="482574"/>
            <a:ext cx="11972776" cy="5892852"/>
          </a:xfrm>
          <a:prstGeom prst="rect">
            <a:avLst/>
          </a:prstGeom>
          <a:effectLst>
            <a:softEdge rad="635000"/>
          </a:effectLst>
        </p:spPr>
      </p:pic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CC5CED2-BB99-48CF-97F2-749A12FE54FD}"/>
              </a:ext>
            </a:extLst>
          </p:cNvPr>
          <p:cNvCxnSpPr/>
          <p:nvPr/>
        </p:nvCxnSpPr>
        <p:spPr>
          <a:xfrm>
            <a:off x="493059" y="555812"/>
            <a:ext cx="1113416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513272E-869B-4C03-AF84-E0018BFBC653}"/>
              </a:ext>
            </a:extLst>
          </p:cNvPr>
          <p:cNvSpPr txBox="1"/>
          <p:nvPr/>
        </p:nvSpPr>
        <p:spPr>
          <a:xfrm>
            <a:off x="439273" y="220109"/>
            <a:ext cx="37651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꿈으로 시작하는 우리들의 이야기</a:t>
            </a:r>
            <a:r>
              <a:rPr lang="en-US" altLang="ko-KR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이어드림</a:t>
            </a:r>
            <a:endParaRPr lang="ko-KR" altLang="en-US" sz="14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0DD259-33E7-4CEC-AC08-F04DE44F16D8}"/>
              </a:ext>
            </a:extLst>
          </p:cNvPr>
          <p:cNvSpPr txBox="1"/>
          <p:nvPr/>
        </p:nvSpPr>
        <p:spPr>
          <a:xfrm>
            <a:off x="8866097" y="220109"/>
            <a:ext cx="28597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동국대학교 멋쟁이사자처럼 </a:t>
            </a:r>
            <a:r>
              <a:rPr lang="en-US" altLang="ko-KR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9</a:t>
            </a:r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</a:t>
            </a:r>
            <a:endParaRPr lang="ko-KR" altLang="en-US" sz="14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CD3891B2-A878-4604-9672-77CC17A5D631}"/>
              </a:ext>
            </a:extLst>
          </p:cNvPr>
          <p:cNvCxnSpPr/>
          <p:nvPr/>
        </p:nvCxnSpPr>
        <p:spPr>
          <a:xfrm>
            <a:off x="493059" y="6256875"/>
            <a:ext cx="1113416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6AD736F-116D-4789-8FE8-8A09F7AA36B1}"/>
              </a:ext>
            </a:extLst>
          </p:cNvPr>
          <p:cNvSpPr txBox="1"/>
          <p:nvPr/>
        </p:nvSpPr>
        <p:spPr>
          <a:xfrm>
            <a:off x="8334375" y="6330114"/>
            <a:ext cx="33914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강동희 신예진 서희찬 </a:t>
            </a:r>
            <a:r>
              <a:rPr lang="ko-KR" altLang="en-US" sz="1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이여원</a:t>
            </a:r>
            <a:r>
              <a:rPr lang="ko-KR" altLang="en-US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정민경 </a:t>
            </a:r>
            <a:r>
              <a:rPr lang="ko-KR" altLang="en-US" sz="1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정준홍</a:t>
            </a:r>
            <a:endParaRPr lang="ko-KR" altLang="en-US" sz="1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407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1862ACE5-CE6D-494D-9465-F029168E6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368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82F477-922F-47B9-8087-7EEB4BBA97E7}"/>
              </a:ext>
            </a:extLst>
          </p:cNvPr>
          <p:cNvSpPr txBox="1"/>
          <p:nvPr/>
        </p:nvSpPr>
        <p:spPr>
          <a:xfrm>
            <a:off x="4372909" y="1807562"/>
            <a:ext cx="3593196" cy="285974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9850271"/>
              </a:avLst>
            </a:prstTxWarp>
            <a:spAutoFit/>
          </a:bodyPr>
          <a:lstStyle/>
          <a:p>
            <a:pPr algn="ctr"/>
            <a:r>
              <a:rPr lang="ko-KR" altLang="en-US" dirty="0">
                <a:solidFill>
                  <a:srgbClr val="7030A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누구나 한번쯤 마음 속에 품어봤을 꿈</a:t>
            </a:r>
            <a:r>
              <a:rPr lang="en-US" altLang="ko-KR" dirty="0">
                <a:solidFill>
                  <a:srgbClr val="7030A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endParaRPr lang="ko-KR" altLang="en-US" dirty="0">
              <a:solidFill>
                <a:srgbClr val="7030A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4CC2F7D-1FA4-4399-AE45-6D2B177362CF}"/>
              </a:ext>
            </a:extLst>
          </p:cNvPr>
          <p:cNvSpPr/>
          <p:nvPr/>
        </p:nvSpPr>
        <p:spPr>
          <a:xfrm>
            <a:off x="4698346" y="1985684"/>
            <a:ext cx="2795307" cy="2859742"/>
          </a:xfrm>
          <a:custGeom>
            <a:avLst/>
            <a:gdLst>
              <a:gd name="connsiteX0" fmla="*/ 0 w 2795307"/>
              <a:gd name="connsiteY0" fmla="*/ 1429871 h 2859742"/>
              <a:gd name="connsiteX1" fmla="*/ 1397654 w 2795307"/>
              <a:gd name="connsiteY1" fmla="*/ 0 h 2859742"/>
              <a:gd name="connsiteX2" fmla="*/ 2795308 w 2795307"/>
              <a:gd name="connsiteY2" fmla="*/ 1429871 h 2859742"/>
              <a:gd name="connsiteX3" fmla="*/ 1397654 w 2795307"/>
              <a:gd name="connsiteY3" fmla="*/ 2859742 h 2859742"/>
              <a:gd name="connsiteX4" fmla="*/ 0 w 2795307"/>
              <a:gd name="connsiteY4" fmla="*/ 1429871 h 285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5307" h="2859742" fill="none" extrusionOk="0">
                <a:moveTo>
                  <a:pt x="0" y="1429871"/>
                </a:moveTo>
                <a:cubicBezTo>
                  <a:pt x="-112686" y="594009"/>
                  <a:pt x="588436" y="67428"/>
                  <a:pt x="1397654" y="0"/>
                </a:cubicBezTo>
                <a:cubicBezTo>
                  <a:pt x="2265118" y="109729"/>
                  <a:pt x="2923172" y="770887"/>
                  <a:pt x="2795308" y="1429871"/>
                </a:cubicBezTo>
                <a:cubicBezTo>
                  <a:pt x="2704982" y="2191887"/>
                  <a:pt x="2271723" y="2977729"/>
                  <a:pt x="1397654" y="2859742"/>
                </a:cubicBezTo>
                <a:cubicBezTo>
                  <a:pt x="535708" y="2981482"/>
                  <a:pt x="-44232" y="2178995"/>
                  <a:pt x="0" y="1429871"/>
                </a:cubicBezTo>
                <a:close/>
              </a:path>
              <a:path w="2795307" h="2859742" stroke="0" extrusionOk="0">
                <a:moveTo>
                  <a:pt x="0" y="1429871"/>
                </a:moveTo>
                <a:cubicBezTo>
                  <a:pt x="18273" y="613280"/>
                  <a:pt x="693830" y="106709"/>
                  <a:pt x="1397654" y="0"/>
                </a:cubicBezTo>
                <a:cubicBezTo>
                  <a:pt x="2127070" y="-118263"/>
                  <a:pt x="2934173" y="723237"/>
                  <a:pt x="2795308" y="1429871"/>
                </a:cubicBezTo>
                <a:cubicBezTo>
                  <a:pt x="2778416" y="2035244"/>
                  <a:pt x="2031540" y="2921907"/>
                  <a:pt x="1397654" y="2859742"/>
                </a:cubicBezTo>
                <a:cubicBezTo>
                  <a:pt x="602493" y="2748157"/>
                  <a:pt x="98951" y="2362256"/>
                  <a:pt x="0" y="1429871"/>
                </a:cubicBezTo>
                <a:close/>
              </a:path>
            </a:pathLst>
          </a:custGeom>
          <a:solidFill>
            <a:srgbClr val="FFFFFF">
              <a:alpha val="52941"/>
            </a:srgbClr>
          </a:solidFill>
          <a:ln>
            <a:solidFill>
              <a:srgbClr val="7030A0"/>
            </a:solidFill>
            <a:extLst>
              <a:ext uri="{C807C97D-BFC1-408E-A445-0C87EB9F89A2}">
                <ask:lineSketchStyleProps xmlns:ask="http://schemas.microsoft.com/office/drawing/2018/sketchyshapes" sd="1617256088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497F329-D14E-4C80-A048-6E4CB016B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451" y="2379007"/>
            <a:ext cx="2073095" cy="20730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3E0722-A572-4DB3-B907-B942456C00FB}"/>
              </a:ext>
            </a:extLst>
          </p:cNvPr>
          <p:cNvSpPr txBox="1"/>
          <p:nvPr/>
        </p:nvSpPr>
        <p:spPr>
          <a:xfrm rot="21082601">
            <a:off x="4551940" y="2557990"/>
            <a:ext cx="3235133" cy="2575984"/>
          </a:xfrm>
          <a:prstGeom prst="rect">
            <a:avLst/>
          </a:prstGeom>
          <a:noFill/>
        </p:spPr>
        <p:txBody>
          <a:bodyPr wrap="square">
            <a:prstTxWarp prst="textArchDown">
              <a:avLst>
                <a:gd name="adj" fmla="val 3154181"/>
              </a:avLst>
            </a:prstTxWarp>
            <a:spAutoFit/>
          </a:bodyPr>
          <a:lstStyle/>
          <a:p>
            <a:r>
              <a:rPr lang="ko-KR" altLang="en-US" dirty="0">
                <a:solidFill>
                  <a:srgbClr val="7030A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에서 펼쳐보세요</a:t>
            </a:r>
            <a:r>
              <a:rPr lang="en-US" altLang="ko-KR" dirty="0">
                <a:solidFill>
                  <a:srgbClr val="7030A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endParaRPr lang="ko-KR" altLang="en-US" dirty="0">
              <a:solidFill>
                <a:srgbClr val="7030A0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9E6D153-9BF0-4AE4-8F77-DDC961688729}"/>
              </a:ext>
            </a:extLst>
          </p:cNvPr>
          <p:cNvGrpSpPr/>
          <p:nvPr/>
        </p:nvGrpSpPr>
        <p:grpSpPr>
          <a:xfrm>
            <a:off x="544335" y="1264030"/>
            <a:ext cx="3179940" cy="4741417"/>
            <a:chOff x="562067" y="865739"/>
            <a:chExt cx="3095251" cy="34530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4088D0-61AE-4EBA-B095-4E67D4DEE995}"/>
                </a:ext>
              </a:extLst>
            </p:cNvPr>
            <p:cNvSpPr txBox="1"/>
            <p:nvPr/>
          </p:nvSpPr>
          <p:spPr>
            <a:xfrm>
              <a:off x="562067" y="865739"/>
              <a:ext cx="3095251" cy="268976"/>
            </a:xfrm>
            <a:custGeom>
              <a:avLst/>
              <a:gdLst>
                <a:gd name="connsiteX0" fmla="*/ 0 w 3095251"/>
                <a:gd name="connsiteY0" fmla="*/ 0 h 268976"/>
                <a:gd name="connsiteX1" fmla="*/ 526193 w 3095251"/>
                <a:gd name="connsiteY1" fmla="*/ 0 h 268976"/>
                <a:gd name="connsiteX2" fmla="*/ 1207148 w 3095251"/>
                <a:gd name="connsiteY2" fmla="*/ 0 h 268976"/>
                <a:gd name="connsiteX3" fmla="*/ 1733341 w 3095251"/>
                <a:gd name="connsiteY3" fmla="*/ 0 h 268976"/>
                <a:gd name="connsiteX4" fmla="*/ 2383343 w 3095251"/>
                <a:gd name="connsiteY4" fmla="*/ 0 h 268976"/>
                <a:gd name="connsiteX5" fmla="*/ 3095251 w 3095251"/>
                <a:gd name="connsiteY5" fmla="*/ 0 h 268976"/>
                <a:gd name="connsiteX6" fmla="*/ 3095251 w 3095251"/>
                <a:gd name="connsiteY6" fmla="*/ 268976 h 268976"/>
                <a:gd name="connsiteX7" fmla="*/ 2538106 w 3095251"/>
                <a:gd name="connsiteY7" fmla="*/ 268976 h 268976"/>
                <a:gd name="connsiteX8" fmla="*/ 1857151 w 3095251"/>
                <a:gd name="connsiteY8" fmla="*/ 268976 h 268976"/>
                <a:gd name="connsiteX9" fmla="*/ 1330958 w 3095251"/>
                <a:gd name="connsiteY9" fmla="*/ 268976 h 268976"/>
                <a:gd name="connsiteX10" fmla="*/ 742860 w 3095251"/>
                <a:gd name="connsiteY10" fmla="*/ 268976 h 268976"/>
                <a:gd name="connsiteX11" fmla="*/ 0 w 3095251"/>
                <a:gd name="connsiteY11" fmla="*/ 268976 h 268976"/>
                <a:gd name="connsiteX12" fmla="*/ 0 w 3095251"/>
                <a:gd name="connsiteY12" fmla="*/ 0 h 26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95251" h="268976" fill="none" extrusionOk="0">
                  <a:moveTo>
                    <a:pt x="0" y="0"/>
                  </a:moveTo>
                  <a:cubicBezTo>
                    <a:pt x="184757" y="12449"/>
                    <a:pt x="271514" y="-22947"/>
                    <a:pt x="526193" y="0"/>
                  </a:cubicBezTo>
                  <a:cubicBezTo>
                    <a:pt x="780872" y="22947"/>
                    <a:pt x="885443" y="16652"/>
                    <a:pt x="1207148" y="0"/>
                  </a:cubicBezTo>
                  <a:cubicBezTo>
                    <a:pt x="1528854" y="-16652"/>
                    <a:pt x="1556035" y="-19453"/>
                    <a:pt x="1733341" y="0"/>
                  </a:cubicBezTo>
                  <a:cubicBezTo>
                    <a:pt x="1910647" y="19453"/>
                    <a:pt x="2088023" y="-1124"/>
                    <a:pt x="2383343" y="0"/>
                  </a:cubicBezTo>
                  <a:cubicBezTo>
                    <a:pt x="2678663" y="1124"/>
                    <a:pt x="2881244" y="-30329"/>
                    <a:pt x="3095251" y="0"/>
                  </a:cubicBezTo>
                  <a:cubicBezTo>
                    <a:pt x="3107242" y="112833"/>
                    <a:pt x="3106675" y="149525"/>
                    <a:pt x="3095251" y="268976"/>
                  </a:cubicBezTo>
                  <a:cubicBezTo>
                    <a:pt x="2878793" y="255265"/>
                    <a:pt x="2655013" y="241230"/>
                    <a:pt x="2538106" y="268976"/>
                  </a:cubicBezTo>
                  <a:cubicBezTo>
                    <a:pt x="2421200" y="296722"/>
                    <a:pt x="2044220" y="268163"/>
                    <a:pt x="1857151" y="268976"/>
                  </a:cubicBezTo>
                  <a:cubicBezTo>
                    <a:pt x="1670083" y="269789"/>
                    <a:pt x="1494726" y="288376"/>
                    <a:pt x="1330958" y="268976"/>
                  </a:cubicBezTo>
                  <a:cubicBezTo>
                    <a:pt x="1167190" y="249576"/>
                    <a:pt x="1009417" y="298314"/>
                    <a:pt x="742860" y="268976"/>
                  </a:cubicBezTo>
                  <a:cubicBezTo>
                    <a:pt x="476303" y="239638"/>
                    <a:pt x="321412" y="289121"/>
                    <a:pt x="0" y="268976"/>
                  </a:cubicBezTo>
                  <a:cubicBezTo>
                    <a:pt x="-3509" y="202275"/>
                    <a:pt x="-5438" y="88638"/>
                    <a:pt x="0" y="0"/>
                  </a:cubicBezTo>
                  <a:close/>
                </a:path>
                <a:path w="3095251" h="268976" stroke="0" extrusionOk="0">
                  <a:moveTo>
                    <a:pt x="0" y="0"/>
                  </a:moveTo>
                  <a:cubicBezTo>
                    <a:pt x="200642" y="3487"/>
                    <a:pt x="295703" y="12755"/>
                    <a:pt x="526193" y="0"/>
                  </a:cubicBezTo>
                  <a:cubicBezTo>
                    <a:pt x="756683" y="-12755"/>
                    <a:pt x="853822" y="3404"/>
                    <a:pt x="1114290" y="0"/>
                  </a:cubicBezTo>
                  <a:cubicBezTo>
                    <a:pt x="1374758" y="-3404"/>
                    <a:pt x="1524005" y="6496"/>
                    <a:pt x="1640483" y="0"/>
                  </a:cubicBezTo>
                  <a:cubicBezTo>
                    <a:pt x="1756961" y="-6496"/>
                    <a:pt x="1991589" y="26966"/>
                    <a:pt x="2197628" y="0"/>
                  </a:cubicBezTo>
                  <a:cubicBezTo>
                    <a:pt x="2403667" y="-26966"/>
                    <a:pt x="2814668" y="-3731"/>
                    <a:pt x="3095251" y="0"/>
                  </a:cubicBezTo>
                  <a:cubicBezTo>
                    <a:pt x="3088670" y="96280"/>
                    <a:pt x="3089931" y="138613"/>
                    <a:pt x="3095251" y="268976"/>
                  </a:cubicBezTo>
                  <a:cubicBezTo>
                    <a:pt x="2957955" y="266584"/>
                    <a:pt x="2706274" y="273753"/>
                    <a:pt x="2507153" y="268976"/>
                  </a:cubicBezTo>
                  <a:cubicBezTo>
                    <a:pt x="2308032" y="264199"/>
                    <a:pt x="2063278" y="249659"/>
                    <a:pt x="1857151" y="268976"/>
                  </a:cubicBezTo>
                  <a:cubicBezTo>
                    <a:pt x="1651024" y="288293"/>
                    <a:pt x="1442612" y="251964"/>
                    <a:pt x="1330958" y="268976"/>
                  </a:cubicBezTo>
                  <a:cubicBezTo>
                    <a:pt x="1219304" y="285988"/>
                    <a:pt x="868786" y="250342"/>
                    <a:pt x="742860" y="268976"/>
                  </a:cubicBezTo>
                  <a:cubicBezTo>
                    <a:pt x="616934" y="287610"/>
                    <a:pt x="171549" y="259430"/>
                    <a:pt x="0" y="268976"/>
                  </a:cubicBezTo>
                  <a:cubicBezTo>
                    <a:pt x="-4227" y="169114"/>
                    <a:pt x="12785" y="79513"/>
                    <a:pt x="0" y="0"/>
                  </a:cubicBezTo>
                  <a:close/>
                </a:path>
              </a:pathLst>
            </a:custGeom>
            <a:solidFill>
              <a:srgbClr val="7030A0">
                <a:alpha val="4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95620972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꿈 릴레이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모든 몽상가들을 위한 공간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1EDA240-55BB-4A02-8A9E-870007FE8111}"/>
                </a:ext>
              </a:extLst>
            </p:cNvPr>
            <p:cNvSpPr txBox="1"/>
            <p:nvPr/>
          </p:nvSpPr>
          <p:spPr>
            <a:xfrm>
              <a:off x="562067" y="1180982"/>
              <a:ext cx="3095251" cy="3137823"/>
            </a:xfrm>
            <a:custGeom>
              <a:avLst/>
              <a:gdLst>
                <a:gd name="connsiteX0" fmla="*/ 0 w 3095251"/>
                <a:gd name="connsiteY0" fmla="*/ 0 h 3137823"/>
                <a:gd name="connsiteX1" fmla="*/ 680955 w 3095251"/>
                <a:gd name="connsiteY1" fmla="*/ 0 h 3137823"/>
                <a:gd name="connsiteX2" fmla="*/ 1269053 w 3095251"/>
                <a:gd name="connsiteY2" fmla="*/ 0 h 3137823"/>
                <a:gd name="connsiteX3" fmla="*/ 1795246 w 3095251"/>
                <a:gd name="connsiteY3" fmla="*/ 0 h 3137823"/>
                <a:gd name="connsiteX4" fmla="*/ 2383343 w 3095251"/>
                <a:gd name="connsiteY4" fmla="*/ 0 h 3137823"/>
                <a:gd name="connsiteX5" fmla="*/ 3095251 w 3095251"/>
                <a:gd name="connsiteY5" fmla="*/ 0 h 3137823"/>
                <a:gd name="connsiteX6" fmla="*/ 3095251 w 3095251"/>
                <a:gd name="connsiteY6" fmla="*/ 564808 h 3137823"/>
                <a:gd name="connsiteX7" fmla="*/ 3095251 w 3095251"/>
                <a:gd name="connsiteY7" fmla="*/ 1129616 h 3137823"/>
                <a:gd name="connsiteX8" fmla="*/ 3095251 w 3095251"/>
                <a:gd name="connsiteY8" fmla="*/ 1757181 h 3137823"/>
                <a:gd name="connsiteX9" fmla="*/ 3095251 w 3095251"/>
                <a:gd name="connsiteY9" fmla="*/ 2416124 h 3137823"/>
                <a:gd name="connsiteX10" fmla="*/ 3095251 w 3095251"/>
                <a:gd name="connsiteY10" fmla="*/ 3137823 h 3137823"/>
                <a:gd name="connsiteX11" fmla="*/ 2569058 w 3095251"/>
                <a:gd name="connsiteY11" fmla="*/ 3137823 h 3137823"/>
                <a:gd name="connsiteX12" fmla="*/ 2011913 w 3095251"/>
                <a:gd name="connsiteY12" fmla="*/ 3137823 h 3137823"/>
                <a:gd name="connsiteX13" fmla="*/ 1330958 w 3095251"/>
                <a:gd name="connsiteY13" fmla="*/ 3137823 h 3137823"/>
                <a:gd name="connsiteX14" fmla="*/ 804765 w 3095251"/>
                <a:gd name="connsiteY14" fmla="*/ 3137823 h 3137823"/>
                <a:gd name="connsiteX15" fmla="*/ 0 w 3095251"/>
                <a:gd name="connsiteY15" fmla="*/ 3137823 h 3137823"/>
                <a:gd name="connsiteX16" fmla="*/ 0 w 3095251"/>
                <a:gd name="connsiteY16" fmla="*/ 2510258 h 3137823"/>
                <a:gd name="connsiteX17" fmla="*/ 0 w 3095251"/>
                <a:gd name="connsiteY17" fmla="*/ 1945450 h 3137823"/>
                <a:gd name="connsiteX18" fmla="*/ 0 w 3095251"/>
                <a:gd name="connsiteY18" fmla="*/ 1317886 h 3137823"/>
                <a:gd name="connsiteX19" fmla="*/ 0 w 3095251"/>
                <a:gd name="connsiteY19" fmla="*/ 784456 h 3137823"/>
                <a:gd name="connsiteX20" fmla="*/ 0 w 3095251"/>
                <a:gd name="connsiteY20" fmla="*/ 0 h 313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95251" h="3137823" fill="none" extrusionOk="0">
                  <a:moveTo>
                    <a:pt x="0" y="0"/>
                  </a:moveTo>
                  <a:cubicBezTo>
                    <a:pt x="244717" y="2218"/>
                    <a:pt x="366816" y="18524"/>
                    <a:pt x="680955" y="0"/>
                  </a:cubicBezTo>
                  <a:cubicBezTo>
                    <a:pt x="995094" y="-18524"/>
                    <a:pt x="1039436" y="-2692"/>
                    <a:pt x="1269053" y="0"/>
                  </a:cubicBezTo>
                  <a:cubicBezTo>
                    <a:pt x="1498670" y="2692"/>
                    <a:pt x="1536372" y="-18460"/>
                    <a:pt x="1795246" y="0"/>
                  </a:cubicBezTo>
                  <a:cubicBezTo>
                    <a:pt x="2054120" y="18460"/>
                    <a:pt x="2131151" y="5965"/>
                    <a:pt x="2383343" y="0"/>
                  </a:cubicBezTo>
                  <a:cubicBezTo>
                    <a:pt x="2635535" y="-5965"/>
                    <a:pt x="2841819" y="30289"/>
                    <a:pt x="3095251" y="0"/>
                  </a:cubicBezTo>
                  <a:cubicBezTo>
                    <a:pt x="3068028" y="238595"/>
                    <a:pt x="3069892" y="349617"/>
                    <a:pt x="3095251" y="564808"/>
                  </a:cubicBezTo>
                  <a:cubicBezTo>
                    <a:pt x="3120610" y="779999"/>
                    <a:pt x="3084347" y="997506"/>
                    <a:pt x="3095251" y="1129616"/>
                  </a:cubicBezTo>
                  <a:cubicBezTo>
                    <a:pt x="3106155" y="1261726"/>
                    <a:pt x="3121171" y="1471728"/>
                    <a:pt x="3095251" y="1757181"/>
                  </a:cubicBezTo>
                  <a:cubicBezTo>
                    <a:pt x="3069331" y="2042635"/>
                    <a:pt x="3063200" y="2112268"/>
                    <a:pt x="3095251" y="2416124"/>
                  </a:cubicBezTo>
                  <a:cubicBezTo>
                    <a:pt x="3127302" y="2719980"/>
                    <a:pt x="3121947" y="2821887"/>
                    <a:pt x="3095251" y="3137823"/>
                  </a:cubicBezTo>
                  <a:cubicBezTo>
                    <a:pt x="2872578" y="3140142"/>
                    <a:pt x="2702751" y="3117071"/>
                    <a:pt x="2569058" y="3137823"/>
                  </a:cubicBezTo>
                  <a:cubicBezTo>
                    <a:pt x="2435365" y="3158575"/>
                    <a:pt x="2164084" y="3134646"/>
                    <a:pt x="2011913" y="3137823"/>
                  </a:cubicBezTo>
                  <a:cubicBezTo>
                    <a:pt x="1859743" y="3141000"/>
                    <a:pt x="1664583" y="3114485"/>
                    <a:pt x="1330958" y="3137823"/>
                  </a:cubicBezTo>
                  <a:cubicBezTo>
                    <a:pt x="997334" y="3161161"/>
                    <a:pt x="1001186" y="3157772"/>
                    <a:pt x="804765" y="3137823"/>
                  </a:cubicBezTo>
                  <a:cubicBezTo>
                    <a:pt x="608344" y="3117874"/>
                    <a:pt x="202758" y="3103460"/>
                    <a:pt x="0" y="3137823"/>
                  </a:cubicBezTo>
                  <a:cubicBezTo>
                    <a:pt x="-25070" y="2916135"/>
                    <a:pt x="2858" y="2780106"/>
                    <a:pt x="0" y="2510258"/>
                  </a:cubicBezTo>
                  <a:cubicBezTo>
                    <a:pt x="-2858" y="2240410"/>
                    <a:pt x="-20253" y="2078684"/>
                    <a:pt x="0" y="1945450"/>
                  </a:cubicBezTo>
                  <a:cubicBezTo>
                    <a:pt x="20253" y="1812216"/>
                    <a:pt x="2456" y="1570911"/>
                    <a:pt x="0" y="1317886"/>
                  </a:cubicBezTo>
                  <a:cubicBezTo>
                    <a:pt x="-2456" y="1064861"/>
                    <a:pt x="8490" y="914370"/>
                    <a:pt x="0" y="784456"/>
                  </a:cubicBezTo>
                  <a:cubicBezTo>
                    <a:pt x="-8490" y="654542"/>
                    <a:pt x="23109" y="332069"/>
                    <a:pt x="0" y="0"/>
                  </a:cubicBezTo>
                  <a:close/>
                </a:path>
                <a:path w="3095251" h="3137823" stroke="0" extrusionOk="0">
                  <a:moveTo>
                    <a:pt x="0" y="0"/>
                  </a:moveTo>
                  <a:cubicBezTo>
                    <a:pt x="241149" y="-4773"/>
                    <a:pt x="435822" y="-6170"/>
                    <a:pt x="650003" y="0"/>
                  </a:cubicBezTo>
                  <a:cubicBezTo>
                    <a:pt x="864184" y="6170"/>
                    <a:pt x="1125084" y="4870"/>
                    <a:pt x="1300005" y="0"/>
                  </a:cubicBezTo>
                  <a:cubicBezTo>
                    <a:pt x="1474926" y="-4870"/>
                    <a:pt x="1776980" y="9413"/>
                    <a:pt x="1980961" y="0"/>
                  </a:cubicBezTo>
                  <a:cubicBezTo>
                    <a:pt x="2184942" y="-9413"/>
                    <a:pt x="2579278" y="-49816"/>
                    <a:pt x="3095251" y="0"/>
                  </a:cubicBezTo>
                  <a:cubicBezTo>
                    <a:pt x="3110689" y="197698"/>
                    <a:pt x="3112265" y="498395"/>
                    <a:pt x="3095251" y="627565"/>
                  </a:cubicBezTo>
                  <a:cubicBezTo>
                    <a:pt x="3078237" y="756736"/>
                    <a:pt x="3110961" y="988108"/>
                    <a:pt x="3095251" y="1317886"/>
                  </a:cubicBezTo>
                  <a:cubicBezTo>
                    <a:pt x="3079541" y="1647664"/>
                    <a:pt x="3124370" y="1766747"/>
                    <a:pt x="3095251" y="1945450"/>
                  </a:cubicBezTo>
                  <a:cubicBezTo>
                    <a:pt x="3066132" y="2124153"/>
                    <a:pt x="3088984" y="2792517"/>
                    <a:pt x="3095251" y="3137823"/>
                  </a:cubicBezTo>
                  <a:cubicBezTo>
                    <a:pt x="2910776" y="3121727"/>
                    <a:pt x="2793331" y="3159985"/>
                    <a:pt x="2538106" y="3137823"/>
                  </a:cubicBezTo>
                  <a:cubicBezTo>
                    <a:pt x="2282882" y="3115661"/>
                    <a:pt x="2059448" y="3115648"/>
                    <a:pt x="1857151" y="3137823"/>
                  </a:cubicBezTo>
                  <a:cubicBezTo>
                    <a:pt x="1654854" y="3159998"/>
                    <a:pt x="1521646" y="3120700"/>
                    <a:pt x="1300005" y="3137823"/>
                  </a:cubicBezTo>
                  <a:cubicBezTo>
                    <a:pt x="1078364" y="3154946"/>
                    <a:pt x="897859" y="3103820"/>
                    <a:pt x="619050" y="3137823"/>
                  </a:cubicBezTo>
                  <a:cubicBezTo>
                    <a:pt x="340241" y="3171826"/>
                    <a:pt x="193616" y="3133280"/>
                    <a:pt x="0" y="3137823"/>
                  </a:cubicBezTo>
                  <a:cubicBezTo>
                    <a:pt x="-2073" y="3003189"/>
                    <a:pt x="22994" y="2827465"/>
                    <a:pt x="0" y="2604393"/>
                  </a:cubicBezTo>
                  <a:cubicBezTo>
                    <a:pt x="-22994" y="2381321"/>
                    <a:pt x="11525" y="2244784"/>
                    <a:pt x="0" y="2070963"/>
                  </a:cubicBezTo>
                  <a:cubicBezTo>
                    <a:pt x="-11525" y="1897142"/>
                    <a:pt x="17559" y="1776760"/>
                    <a:pt x="0" y="1506155"/>
                  </a:cubicBezTo>
                  <a:cubicBezTo>
                    <a:pt x="-17559" y="1235550"/>
                    <a:pt x="-10456" y="1014501"/>
                    <a:pt x="0" y="847212"/>
                  </a:cubicBezTo>
                  <a:cubicBezTo>
                    <a:pt x="10456" y="679923"/>
                    <a:pt x="-11299" y="202538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2181336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어떤 꿈이든 작품이 될 수 있어</a:t>
              </a:r>
              <a:r>
                <a:rPr lang="en-US" altLang="ko-KR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일상생활 속이나 꿈에서 본 </a:t>
              </a: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간단한 소재를 시작으로 </a:t>
              </a: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CCFF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분야에서 다른 사람과 </a:t>
              </a:r>
              <a:r>
                <a:rPr lang="ko-KR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CCFF"/>
                  </a:highlight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릴레이</a:t>
              </a: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를 통해 </a:t>
              </a: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하나의 재미있는 작품을</a:t>
              </a:r>
              <a:r>
                <a:rPr lang="en-US" altLang="ko-KR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</a:t>
              </a: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만들어 </a:t>
              </a: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나갈 수 있는 공간을 제공합니다</a:t>
              </a:r>
              <a:r>
                <a:rPr lang="en-US" altLang="ko-KR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.</a:t>
              </a:r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AA4AB02-ED49-4A2D-954C-6044DB5587AE}"/>
              </a:ext>
            </a:extLst>
          </p:cNvPr>
          <p:cNvGrpSpPr/>
          <p:nvPr/>
        </p:nvGrpSpPr>
        <p:grpSpPr>
          <a:xfrm>
            <a:off x="8394202" y="3977921"/>
            <a:ext cx="3309471" cy="2429118"/>
            <a:chOff x="491005" y="645849"/>
            <a:chExt cx="3409452" cy="242911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18B563C-DD07-489C-B8F2-559A9ED3269F}"/>
                </a:ext>
              </a:extLst>
            </p:cNvPr>
            <p:cNvSpPr txBox="1"/>
            <p:nvPr/>
          </p:nvSpPr>
          <p:spPr>
            <a:xfrm>
              <a:off x="491005" y="645849"/>
              <a:ext cx="3409452" cy="338554"/>
            </a:xfrm>
            <a:custGeom>
              <a:avLst/>
              <a:gdLst>
                <a:gd name="connsiteX0" fmla="*/ 0 w 3409452"/>
                <a:gd name="connsiteY0" fmla="*/ 0 h 338554"/>
                <a:gd name="connsiteX1" fmla="*/ 579607 w 3409452"/>
                <a:gd name="connsiteY1" fmla="*/ 0 h 338554"/>
                <a:gd name="connsiteX2" fmla="*/ 1329686 w 3409452"/>
                <a:gd name="connsiteY2" fmla="*/ 0 h 338554"/>
                <a:gd name="connsiteX3" fmla="*/ 1909293 w 3409452"/>
                <a:gd name="connsiteY3" fmla="*/ 0 h 338554"/>
                <a:gd name="connsiteX4" fmla="*/ 2625278 w 3409452"/>
                <a:gd name="connsiteY4" fmla="*/ 0 h 338554"/>
                <a:gd name="connsiteX5" fmla="*/ 3409452 w 3409452"/>
                <a:gd name="connsiteY5" fmla="*/ 0 h 338554"/>
                <a:gd name="connsiteX6" fmla="*/ 3409452 w 3409452"/>
                <a:gd name="connsiteY6" fmla="*/ 338554 h 338554"/>
                <a:gd name="connsiteX7" fmla="*/ 2795751 w 3409452"/>
                <a:gd name="connsiteY7" fmla="*/ 338554 h 338554"/>
                <a:gd name="connsiteX8" fmla="*/ 2045671 w 3409452"/>
                <a:gd name="connsiteY8" fmla="*/ 338554 h 338554"/>
                <a:gd name="connsiteX9" fmla="*/ 1466064 w 3409452"/>
                <a:gd name="connsiteY9" fmla="*/ 338554 h 338554"/>
                <a:gd name="connsiteX10" fmla="*/ 818268 w 3409452"/>
                <a:gd name="connsiteY10" fmla="*/ 338554 h 338554"/>
                <a:gd name="connsiteX11" fmla="*/ 0 w 3409452"/>
                <a:gd name="connsiteY11" fmla="*/ 338554 h 338554"/>
                <a:gd name="connsiteX12" fmla="*/ 0 w 3409452"/>
                <a:gd name="connsiteY12" fmla="*/ 0 h 338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9452" h="338554" fill="none" extrusionOk="0">
                  <a:moveTo>
                    <a:pt x="0" y="0"/>
                  </a:moveTo>
                  <a:cubicBezTo>
                    <a:pt x="264129" y="9037"/>
                    <a:pt x="421152" y="17889"/>
                    <a:pt x="579607" y="0"/>
                  </a:cubicBezTo>
                  <a:cubicBezTo>
                    <a:pt x="738062" y="-17889"/>
                    <a:pt x="1042493" y="-2465"/>
                    <a:pt x="1329686" y="0"/>
                  </a:cubicBezTo>
                  <a:cubicBezTo>
                    <a:pt x="1616879" y="2465"/>
                    <a:pt x="1786461" y="-9842"/>
                    <a:pt x="1909293" y="0"/>
                  </a:cubicBezTo>
                  <a:cubicBezTo>
                    <a:pt x="2032125" y="9842"/>
                    <a:pt x="2457695" y="-8082"/>
                    <a:pt x="2625278" y="0"/>
                  </a:cubicBezTo>
                  <a:cubicBezTo>
                    <a:pt x="2792862" y="8082"/>
                    <a:pt x="3129246" y="21692"/>
                    <a:pt x="3409452" y="0"/>
                  </a:cubicBezTo>
                  <a:cubicBezTo>
                    <a:pt x="3401238" y="113045"/>
                    <a:pt x="3406888" y="195406"/>
                    <a:pt x="3409452" y="338554"/>
                  </a:cubicBezTo>
                  <a:cubicBezTo>
                    <a:pt x="3256935" y="328936"/>
                    <a:pt x="2955043" y="319926"/>
                    <a:pt x="2795751" y="338554"/>
                  </a:cubicBezTo>
                  <a:cubicBezTo>
                    <a:pt x="2636459" y="357182"/>
                    <a:pt x="2248852" y="362352"/>
                    <a:pt x="2045671" y="338554"/>
                  </a:cubicBezTo>
                  <a:cubicBezTo>
                    <a:pt x="1842490" y="314756"/>
                    <a:pt x="1675038" y="330058"/>
                    <a:pt x="1466064" y="338554"/>
                  </a:cubicBezTo>
                  <a:cubicBezTo>
                    <a:pt x="1257090" y="347050"/>
                    <a:pt x="956006" y="370643"/>
                    <a:pt x="818268" y="338554"/>
                  </a:cubicBezTo>
                  <a:cubicBezTo>
                    <a:pt x="680530" y="306465"/>
                    <a:pt x="344227" y="325004"/>
                    <a:pt x="0" y="338554"/>
                  </a:cubicBezTo>
                  <a:cubicBezTo>
                    <a:pt x="-9263" y="205170"/>
                    <a:pt x="-8315" y="145256"/>
                    <a:pt x="0" y="0"/>
                  </a:cubicBezTo>
                  <a:close/>
                </a:path>
                <a:path w="3409452" h="338554" stroke="0" extrusionOk="0">
                  <a:moveTo>
                    <a:pt x="0" y="0"/>
                  </a:moveTo>
                  <a:cubicBezTo>
                    <a:pt x="175903" y="1236"/>
                    <a:pt x="437268" y="-17517"/>
                    <a:pt x="579607" y="0"/>
                  </a:cubicBezTo>
                  <a:cubicBezTo>
                    <a:pt x="721946" y="17517"/>
                    <a:pt x="976553" y="26610"/>
                    <a:pt x="1227403" y="0"/>
                  </a:cubicBezTo>
                  <a:cubicBezTo>
                    <a:pt x="1478253" y="-26610"/>
                    <a:pt x="1640536" y="-28497"/>
                    <a:pt x="1807010" y="0"/>
                  </a:cubicBezTo>
                  <a:cubicBezTo>
                    <a:pt x="1973484" y="28497"/>
                    <a:pt x="2240973" y="-26295"/>
                    <a:pt x="2420711" y="0"/>
                  </a:cubicBezTo>
                  <a:cubicBezTo>
                    <a:pt x="2600449" y="26295"/>
                    <a:pt x="2920178" y="21579"/>
                    <a:pt x="3409452" y="0"/>
                  </a:cubicBezTo>
                  <a:cubicBezTo>
                    <a:pt x="3397644" y="135535"/>
                    <a:pt x="3422972" y="246243"/>
                    <a:pt x="3409452" y="338554"/>
                  </a:cubicBezTo>
                  <a:cubicBezTo>
                    <a:pt x="3218364" y="362828"/>
                    <a:pt x="2978250" y="358371"/>
                    <a:pt x="2761656" y="338554"/>
                  </a:cubicBezTo>
                  <a:cubicBezTo>
                    <a:pt x="2545062" y="318737"/>
                    <a:pt x="2320922" y="328663"/>
                    <a:pt x="2045671" y="338554"/>
                  </a:cubicBezTo>
                  <a:cubicBezTo>
                    <a:pt x="1770420" y="348445"/>
                    <a:pt x="1644363" y="333876"/>
                    <a:pt x="1466064" y="338554"/>
                  </a:cubicBezTo>
                  <a:cubicBezTo>
                    <a:pt x="1287765" y="343232"/>
                    <a:pt x="1062560" y="334253"/>
                    <a:pt x="818268" y="338554"/>
                  </a:cubicBezTo>
                  <a:cubicBezTo>
                    <a:pt x="573976" y="342855"/>
                    <a:pt x="270008" y="327692"/>
                    <a:pt x="0" y="338554"/>
                  </a:cubicBezTo>
                  <a:cubicBezTo>
                    <a:pt x="10410" y="214128"/>
                    <a:pt x="-13269" y="82434"/>
                    <a:pt x="0" y="0"/>
                  </a:cubicBezTo>
                  <a:close/>
                </a:path>
              </a:pathLst>
            </a:custGeom>
            <a:solidFill>
              <a:srgbClr val="7030A0">
                <a:alpha val="4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95620972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꿈 도서관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우리만의 작품 전시회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9A7FF9-16F0-4C86-99F7-4B4C454FA43F}"/>
                </a:ext>
              </a:extLst>
            </p:cNvPr>
            <p:cNvSpPr txBox="1"/>
            <p:nvPr/>
          </p:nvSpPr>
          <p:spPr>
            <a:xfrm>
              <a:off x="491005" y="1074739"/>
              <a:ext cx="3409452" cy="2000228"/>
            </a:xfrm>
            <a:custGeom>
              <a:avLst/>
              <a:gdLst>
                <a:gd name="connsiteX0" fmla="*/ 0 w 3409452"/>
                <a:gd name="connsiteY0" fmla="*/ 0 h 2000228"/>
                <a:gd name="connsiteX1" fmla="*/ 613701 w 3409452"/>
                <a:gd name="connsiteY1" fmla="*/ 0 h 2000228"/>
                <a:gd name="connsiteX2" fmla="*/ 1295592 w 3409452"/>
                <a:gd name="connsiteY2" fmla="*/ 0 h 2000228"/>
                <a:gd name="connsiteX3" fmla="*/ 2011577 w 3409452"/>
                <a:gd name="connsiteY3" fmla="*/ 0 h 2000228"/>
                <a:gd name="connsiteX4" fmla="*/ 2693467 w 3409452"/>
                <a:gd name="connsiteY4" fmla="*/ 0 h 2000228"/>
                <a:gd name="connsiteX5" fmla="*/ 3409452 w 3409452"/>
                <a:gd name="connsiteY5" fmla="*/ 0 h 2000228"/>
                <a:gd name="connsiteX6" fmla="*/ 3409452 w 3409452"/>
                <a:gd name="connsiteY6" fmla="*/ 606736 h 2000228"/>
                <a:gd name="connsiteX7" fmla="*/ 3409452 w 3409452"/>
                <a:gd name="connsiteY7" fmla="*/ 1313483 h 2000228"/>
                <a:gd name="connsiteX8" fmla="*/ 3409452 w 3409452"/>
                <a:gd name="connsiteY8" fmla="*/ 2000228 h 2000228"/>
                <a:gd name="connsiteX9" fmla="*/ 2795751 w 3409452"/>
                <a:gd name="connsiteY9" fmla="*/ 2000228 h 2000228"/>
                <a:gd name="connsiteX10" fmla="*/ 2216144 w 3409452"/>
                <a:gd name="connsiteY10" fmla="*/ 2000228 h 2000228"/>
                <a:gd name="connsiteX11" fmla="*/ 1636537 w 3409452"/>
                <a:gd name="connsiteY11" fmla="*/ 2000228 h 2000228"/>
                <a:gd name="connsiteX12" fmla="*/ 886458 w 3409452"/>
                <a:gd name="connsiteY12" fmla="*/ 2000228 h 2000228"/>
                <a:gd name="connsiteX13" fmla="*/ 0 w 3409452"/>
                <a:gd name="connsiteY13" fmla="*/ 2000228 h 2000228"/>
                <a:gd name="connsiteX14" fmla="*/ 0 w 3409452"/>
                <a:gd name="connsiteY14" fmla="*/ 1313483 h 2000228"/>
                <a:gd name="connsiteX15" fmla="*/ 0 w 3409452"/>
                <a:gd name="connsiteY15" fmla="*/ 686745 h 2000228"/>
                <a:gd name="connsiteX16" fmla="*/ 0 w 3409452"/>
                <a:gd name="connsiteY16" fmla="*/ 0 h 200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9452" h="2000228" fill="none" extrusionOk="0">
                  <a:moveTo>
                    <a:pt x="0" y="0"/>
                  </a:moveTo>
                  <a:cubicBezTo>
                    <a:pt x="292946" y="7712"/>
                    <a:pt x="371054" y="10729"/>
                    <a:pt x="613701" y="0"/>
                  </a:cubicBezTo>
                  <a:cubicBezTo>
                    <a:pt x="856348" y="-10729"/>
                    <a:pt x="990632" y="22995"/>
                    <a:pt x="1295592" y="0"/>
                  </a:cubicBezTo>
                  <a:cubicBezTo>
                    <a:pt x="1600552" y="-22995"/>
                    <a:pt x="1682306" y="-5777"/>
                    <a:pt x="2011577" y="0"/>
                  </a:cubicBezTo>
                  <a:cubicBezTo>
                    <a:pt x="2340848" y="5777"/>
                    <a:pt x="2549171" y="20513"/>
                    <a:pt x="2693467" y="0"/>
                  </a:cubicBezTo>
                  <a:cubicBezTo>
                    <a:pt x="2837763" y="-20513"/>
                    <a:pt x="3074572" y="-8536"/>
                    <a:pt x="3409452" y="0"/>
                  </a:cubicBezTo>
                  <a:cubicBezTo>
                    <a:pt x="3418166" y="150724"/>
                    <a:pt x="3422298" y="367647"/>
                    <a:pt x="3409452" y="606736"/>
                  </a:cubicBezTo>
                  <a:cubicBezTo>
                    <a:pt x="3396606" y="845825"/>
                    <a:pt x="3381702" y="1123311"/>
                    <a:pt x="3409452" y="1313483"/>
                  </a:cubicBezTo>
                  <a:cubicBezTo>
                    <a:pt x="3437202" y="1503655"/>
                    <a:pt x="3384289" y="1818610"/>
                    <a:pt x="3409452" y="2000228"/>
                  </a:cubicBezTo>
                  <a:cubicBezTo>
                    <a:pt x="3158340" y="1983525"/>
                    <a:pt x="2947248" y="1985969"/>
                    <a:pt x="2795751" y="2000228"/>
                  </a:cubicBezTo>
                  <a:cubicBezTo>
                    <a:pt x="2644254" y="2014487"/>
                    <a:pt x="2478552" y="1997649"/>
                    <a:pt x="2216144" y="2000228"/>
                  </a:cubicBezTo>
                  <a:cubicBezTo>
                    <a:pt x="1953736" y="2002807"/>
                    <a:pt x="1830926" y="1995734"/>
                    <a:pt x="1636537" y="2000228"/>
                  </a:cubicBezTo>
                  <a:cubicBezTo>
                    <a:pt x="1442148" y="2004722"/>
                    <a:pt x="1154898" y="2032297"/>
                    <a:pt x="886458" y="2000228"/>
                  </a:cubicBezTo>
                  <a:cubicBezTo>
                    <a:pt x="618018" y="1968159"/>
                    <a:pt x="437555" y="2034961"/>
                    <a:pt x="0" y="2000228"/>
                  </a:cubicBezTo>
                  <a:cubicBezTo>
                    <a:pt x="302" y="1733039"/>
                    <a:pt x="22724" y="1502820"/>
                    <a:pt x="0" y="1313483"/>
                  </a:cubicBezTo>
                  <a:cubicBezTo>
                    <a:pt x="-22724" y="1124146"/>
                    <a:pt x="5028" y="983636"/>
                    <a:pt x="0" y="686745"/>
                  </a:cubicBezTo>
                  <a:cubicBezTo>
                    <a:pt x="-5028" y="389854"/>
                    <a:pt x="-30024" y="170879"/>
                    <a:pt x="0" y="0"/>
                  </a:cubicBezTo>
                  <a:close/>
                </a:path>
                <a:path w="3409452" h="2000228" stroke="0" extrusionOk="0">
                  <a:moveTo>
                    <a:pt x="0" y="0"/>
                  </a:moveTo>
                  <a:cubicBezTo>
                    <a:pt x="203791" y="-29631"/>
                    <a:pt x="401218" y="6505"/>
                    <a:pt x="715985" y="0"/>
                  </a:cubicBezTo>
                  <a:cubicBezTo>
                    <a:pt x="1030752" y="-6505"/>
                    <a:pt x="1083568" y="13173"/>
                    <a:pt x="1431970" y="0"/>
                  </a:cubicBezTo>
                  <a:cubicBezTo>
                    <a:pt x="1780372" y="-13173"/>
                    <a:pt x="1868431" y="-19647"/>
                    <a:pt x="2182049" y="0"/>
                  </a:cubicBezTo>
                  <a:cubicBezTo>
                    <a:pt x="2495667" y="19647"/>
                    <a:pt x="2860875" y="-51942"/>
                    <a:pt x="3409452" y="0"/>
                  </a:cubicBezTo>
                  <a:cubicBezTo>
                    <a:pt x="3413690" y="317449"/>
                    <a:pt x="3414745" y="414401"/>
                    <a:pt x="3409452" y="666743"/>
                  </a:cubicBezTo>
                  <a:cubicBezTo>
                    <a:pt x="3404159" y="919085"/>
                    <a:pt x="3411480" y="1224706"/>
                    <a:pt x="3409452" y="1373490"/>
                  </a:cubicBezTo>
                  <a:cubicBezTo>
                    <a:pt x="3407424" y="1522274"/>
                    <a:pt x="3401188" y="1735166"/>
                    <a:pt x="3409452" y="2000228"/>
                  </a:cubicBezTo>
                  <a:cubicBezTo>
                    <a:pt x="3161667" y="1964457"/>
                    <a:pt x="2932303" y="1978469"/>
                    <a:pt x="2693467" y="2000228"/>
                  </a:cubicBezTo>
                  <a:cubicBezTo>
                    <a:pt x="2454632" y="2021987"/>
                    <a:pt x="2324270" y="2028622"/>
                    <a:pt x="2113860" y="2000228"/>
                  </a:cubicBezTo>
                  <a:cubicBezTo>
                    <a:pt x="1903450" y="1971834"/>
                    <a:pt x="1581710" y="2005196"/>
                    <a:pt x="1363781" y="2000228"/>
                  </a:cubicBezTo>
                  <a:cubicBezTo>
                    <a:pt x="1145852" y="1995260"/>
                    <a:pt x="980878" y="2029893"/>
                    <a:pt x="750079" y="2000228"/>
                  </a:cubicBezTo>
                  <a:cubicBezTo>
                    <a:pt x="519280" y="1970563"/>
                    <a:pt x="216914" y="2033919"/>
                    <a:pt x="0" y="2000228"/>
                  </a:cubicBezTo>
                  <a:cubicBezTo>
                    <a:pt x="14125" y="1801545"/>
                    <a:pt x="-16348" y="1519102"/>
                    <a:pt x="0" y="1313483"/>
                  </a:cubicBezTo>
                  <a:cubicBezTo>
                    <a:pt x="16348" y="1107865"/>
                    <a:pt x="-28995" y="922126"/>
                    <a:pt x="0" y="666743"/>
                  </a:cubicBezTo>
                  <a:cubicBezTo>
                    <a:pt x="28995" y="411360"/>
                    <a:pt x="-17904" y="307582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2181336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릴레이를 통해 </a:t>
              </a:r>
              <a:r>
                <a:rPr lang="ko-KR" altLang="en-US" sz="1400" dirty="0">
                  <a:highlight>
                    <a:srgbClr val="FFCCFF"/>
                  </a:highlight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완성된 작품들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은 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u="sng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공동 제작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으로 꿈 도서관에 전시됩니다</a:t>
              </a:r>
              <a:r>
                <a:rPr lang="en-US" altLang="ko-KR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.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이를 통해 독자들은 작품을 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감상 후 댓글과 </a:t>
              </a:r>
              <a:r>
                <a:rPr lang="ko-KR" altLang="en-US" sz="14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좋아요로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반응을 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남기거나 작가를 </a:t>
              </a:r>
              <a:r>
                <a:rPr lang="ko-KR" altLang="en-US" sz="14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팔로우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하는 등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</a:t>
              </a:r>
              <a:r>
                <a:rPr lang="ko-KR" altLang="en-US" sz="1400" b="1" dirty="0">
                  <a:highlight>
                    <a:srgbClr val="FFCCFF"/>
                  </a:highlight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소통</a:t>
              </a:r>
              <a:r>
                <a:rPr lang="ko-KR" altLang="en-US" sz="1400" dirty="0">
                  <a:highlight>
                    <a:srgbClr val="FFCCFF"/>
                  </a:highlight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의 공간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으로 활용되기도 합니다</a:t>
              </a:r>
              <a:r>
                <a:rPr lang="en-US" altLang="ko-KR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. </a:t>
              </a:r>
              <a:endPara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CC5CED2-BB99-48CF-97F2-749A12FE54FD}"/>
              </a:ext>
            </a:extLst>
          </p:cNvPr>
          <p:cNvCxnSpPr/>
          <p:nvPr/>
        </p:nvCxnSpPr>
        <p:spPr>
          <a:xfrm>
            <a:off x="493059" y="555812"/>
            <a:ext cx="1113416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513272E-869B-4C03-AF84-E0018BFBC653}"/>
              </a:ext>
            </a:extLst>
          </p:cNvPr>
          <p:cNvSpPr txBox="1"/>
          <p:nvPr/>
        </p:nvSpPr>
        <p:spPr>
          <a:xfrm>
            <a:off x="439273" y="220109"/>
            <a:ext cx="37651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꿈으로 시작하는 우리들의 이야기</a:t>
            </a:r>
            <a:r>
              <a:rPr lang="en-US" altLang="ko-KR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이어드림</a:t>
            </a:r>
            <a:endParaRPr lang="ko-KR" altLang="en-US" sz="14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0DD259-33E7-4CEC-AC08-F04DE44F16D8}"/>
              </a:ext>
            </a:extLst>
          </p:cNvPr>
          <p:cNvSpPr txBox="1"/>
          <p:nvPr/>
        </p:nvSpPr>
        <p:spPr>
          <a:xfrm>
            <a:off x="8866097" y="220109"/>
            <a:ext cx="28597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동국대학교 멋쟁이사자처럼 </a:t>
            </a:r>
            <a:r>
              <a:rPr lang="en-US" altLang="ko-KR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9</a:t>
            </a:r>
            <a:r>
              <a:rPr lang="ko-KR" altLang="en-US" sz="16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</a:t>
            </a:r>
            <a:endParaRPr lang="ko-KR" altLang="en-US" sz="14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1DB335B-7FED-4F46-9195-6C84C5AD7167}"/>
              </a:ext>
            </a:extLst>
          </p:cNvPr>
          <p:cNvGrpSpPr/>
          <p:nvPr/>
        </p:nvGrpSpPr>
        <p:grpSpPr>
          <a:xfrm>
            <a:off x="8668811" y="1308701"/>
            <a:ext cx="2963576" cy="2130595"/>
            <a:chOff x="491005" y="761955"/>
            <a:chExt cx="3409452" cy="161833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3DD188A-D8DF-4BF2-B55E-E2C9D388AA82}"/>
                </a:ext>
              </a:extLst>
            </p:cNvPr>
            <p:cNvSpPr txBox="1"/>
            <p:nvPr/>
          </p:nvSpPr>
          <p:spPr>
            <a:xfrm>
              <a:off x="491005" y="761955"/>
              <a:ext cx="3409452" cy="257155"/>
            </a:xfrm>
            <a:custGeom>
              <a:avLst/>
              <a:gdLst>
                <a:gd name="connsiteX0" fmla="*/ 0 w 3409452"/>
                <a:gd name="connsiteY0" fmla="*/ 0 h 257155"/>
                <a:gd name="connsiteX1" fmla="*/ 579607 w 3409452"/>
                <a:gd name="connsiteY1" fmla="*/ 0 h 257155"/>
                <a:gd name="connsiteX2" fmla="*/ 1329686 w 3409452"/>
                <a:gd name="connsiteY2" fmla="*/ 0 h 257155"/>
                <a:gd name="connsiteX3" fmla="*/ 1909293 w 3409452"/>
                <a:gd name="connsiteY3" fmla="*/ 0 h 257155"/>
                <a:gd name="connsiteX4" fmla="*/ 2625278 w 3409452"/>
                <a:gd name="connsiteY4" fmla="*/ 0 h 257155"/>
                <a:gd name="connsiteX5" fmla="*/ 3409452 w 3409452"/>
                <a:gd name="connsiteY5" fmla="*/ 0 h 257155"/>
                <a:gd name="connsiteX6" fmla="*/ 3409452 w 3409452"/>
                <a:gd name="connsiteY6" fmla="*/ 257155 h 257155"/>
                <a:gd name="connsiteX7" fmla="*/ 2795751 w 3409452"/>
                <a:gd name="connsiteY7" fmla="*/ 257155 h 257155"/>
                <a:gd name="connsiteX8" fmla="*/ 2045671 w 3409452"/>
                <a:gd name="connsiteY8" fmla="*/ 257155 h 257155"/>
                <a:gd name="connsiteX9" fmla="*/ 1466064 w 3409452"/>
                <a:gd name="connsiteY9" fmla="*/ 257155 h 257155"/>
                <a:gd name="connsiteX10" fmla="*/ 818268 w 3409452"/>
                <a:gd name="connsiteY10" fmla="*/ 257155 h 257155"/>
                <a:gd name="connsiteX11" fmla="*/ 0 w 3409452"/>
                <a:gd name="connsiteY11" fmla="*/ 257155 h 257155"/>
                <a:gd name="connsiteX12" fmla="*/ 0 w 3409452"/>
                <a:gd name="connsiteY12" fmla="*/ 0 h 257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9452" h="257155" fill="none" extrusionOk="0">
                  <a:moveTo>
                    <a:pt x="0" y="0"/>
                  </a:moveTo>
                  <a:cubicBezTo>
                    <a:pt x="264129" y="9037"/>
                    <a:pt x="421152" y="17889"/>
                    <a:pt x="579607" y="0"/>
                  </a:cubicBezTo>
                  <a:cubicBezTo>
                    <a:pt x="738062" y="-17889"/>
                    <a:pt x="1042493" y="-2465"/>
                    <a:pt x="1329686" y="0"/>
                  </a:cubicBezTo>
                  <a:cubicBezTo>
                    <a:pt x="1616879" y="2465"/>
                    <a:pt x="1786461" y="-9842"/>
                    <a:pt x="1909293" y="0"/>
                  </a:cubicBezTo>
                  <a:cubicBezTo>
                    <a:pt x="2032125" y="9842"/>
                    <a:pt x="2457695" y="-8082"/>
                    <a:pt x="2625278" y="0"/>
                  </a:cubicBezTo>
                  <a:cubicBezTo>
                    <a:pt x="2792862" y="8082"/>
                    <a:pt x="3129246" y="21692"/>
                    <a:pt x="3409452" y="0"/>
                  </a:cubicBezTo>
                  <a:cubicBezTo>
                    <a:pt x="3405556" y="108729"/>
                    <a:pt x="3410249" y="180891"/>
                    <a:pt x="3409452" y="257155"/>
                  </a:cubicBezTo>
                  <a:cubicBezTo>
                    <a:pt x="3256935" y="247537"/>
                    <a:pt x="2955043" y="238527"/>
                    <a:pt x="2795751" y="257155"/>
                  </a:cubicBezTo>
                  <a:cubicBezTo>
                    <a:pt x="2636459" y="275783"/>
                    <a:pt x="2248852" y="280953"/>
                    <a:pt x="2045671" y="257155"/>
                  </a:cubicBezTo>
                  <a:cubicBezTo>
                    <a:pt x="1842490" y="233357"/>
                    <a:pt x="1675038" y="248659"/>
                    <a:pt x="1466064" y="257155"/>
                  </a:cubicBezTo>
                  <a:cubicBezTo>
                    <a:pt x="1257090" y="265651"/>
                    <a:pt x="956006" y="289244"/>
                    <a:pt x="818268" y="257155"/>
                  </a:cubicBezTo>
                  <a:cubicBezTo>
                    <a:pt x="680530" y="225066"/>
                    <a:pt x="344227" y="243605"/>
                    <a:pt x="0" y="257155"/>
                  </a:cubicBezTo>
                  <a:cubicBezTo>
                    <a:pt x="8086" y="164444"/>
                    <a:pt x="10566" y="109539"/>
                    <a:pt x="0" y="0"/>
                  </a:cubicBezTo>
                  <a:close/>
                </a:path>
                <a:path w="3409452" h="257155" stroke="0" extrusionOk="0">
                  <a:moveTo>
                    <a:pt x="0" y="0"/>
                  </a:moveTo>
                  <a:cubicBezTo>
                    <a:pt x="175903" y="1236"/>
                    <a:pt x="437268" y="-17517"/>
                    <a:pt x="579607" y="0"/>
                  </a:cubicBezTo>
                  <a:cubicBezTo>
                    <a:pt x="721946" y="17517"/>
                    <a:pt x="976553" y="26610"/>
                    <a:pt x="1227403" y="0"/>
                  </a:cubicBezTo>
                  <a:cubicBezTo>
                    <a:pt x="1478253" y="-26610"/>
                    <a:pt x="1640536" y="-28497"/>
                    <a:pt x="1807010" y="0"/>
                  </a:cubicBezTo>
                  <a:cubicBezTo>
                    <a:pt x="1973484" y="28497"/>
                    <a:pt x="2240973" y="-26295"/>
                    <a:pt x="2420711" y="0"/>
                  </a:cubicBezTo>
                  <a:cubicBezTo>
                    <a:pt x="2600449" y="26295"/>
                    <a:pt x="2920178" y="21579"/>
                    <a:pt x="3409452" y="0"/>
                  </a:cubicBezTo>
                  <a:cubicBezTo>
                    <a:pt x="3407464" y="73020"/>
                    <a:pt x="3415706" y="167981"/>
                    <a:pt x="3409452" y="257155"/>
                  </a:cubicBezTo>
                  <a:cubicBezTo>
                    <a:pt x="3218364" y="281429"/>
                    <a:pt x="2978250" y="276972"/>
                    <a:pt x="2761656" y="257155"/>
                  </a:cubicBezTo>
                  <a:cubicBezTo>
                    <a:pt x="2545062" y="237338"/>
                    <a:pt x="2320922" y="247264"/>
                    <a:pt x="2045671" y="257155"/>
                  </a:cubicBezTo>
                  <a:cubicBezTo>
                    <a:pt x="1770420" y="267046"/>
                    <a:pt x="1644363" y="252477"/>
                    <a:pt x="1466064" y="257155"/>
                  </a:cubicBezTo>
                  <a:cubicBezTo>
                    <a:pt x="1287765" y="261833"/>
                    <a:pt x="1062560" y="252854"/>
                    <a:pt x="818268" y="257155"/>
                  </a:cubicBezTo>
                  <a:cubicBezTo>
                    <a:pt x="573976" y="261456"/>
                    <a:pt x="270008" y="246293"/>
                    <a:pt x="0" y="257155"/>
                  </a:cubicBezTo>
                  <a:cubicBezTo>
                    <a:pt x="6305" y="189649"/>
                    <a:pt x="5031" y="96838"/>
                    <a:pt x="0" y="0"/>
                  </a:cubicBezTo>
                  <a:close/>
                </a:path>
              </a:pathLst>
            </a:custGeom>
            <a:solidFill>
              <a:srgbClr val="7030A0">
                <a:alpha val="4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95620972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꿈 일기장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나만의 꿈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기록장</a:t>
              </a:r>
              <a:endParaRPr lang="ko-KR" altLang="en-US" sz="1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D501FCF-B95C-405D-ABDB-CC4D024D6703}"/>
                </a:ext>
              </a:extLst>
            </p:cNvPr>
            <p:cNvSpPr txBox="1"/>
            <p:nvPr/>
          </p:nvSpPr>
          <p:spPr>
            <a:xfrm>
              <a:off x="491005" y="1074739"/>
              <a:ext cx="3409452" cy="1305552"/>
            </a:xfrm>
            <a:custGeom>
              <a:avLst/>
              <a:gdLst>
                <a:gd name="connsiteX0" fmla="*/ 0 w 3409452"/>
                <a:gd name="connsiteY0" fmla="*/ 0 h 1305552"/>
                <a:gd name="connsiteX1" fmla="*/ 647796 w 3409452"/>
                <a:gd name="connsiteY1" fmla="*/ 0 h 1305552"/>
                <a:gd name="connsiteX2" fmla="*/ 1227403 w 3409452"/>
                <a:gd name="connsiteY2" fmla="*/ 0 h 1305552"/>
                <a:gd name="connsiteX3" fmla="*/ 1841104 w 3409452"/>
                <a:gd name="connsiteY3" fmla="*/ 0 h 1305552"/>
                <a:gd name="connsiteX4" fmla="*/ 2522994 w 3409452"/>
                <a:gd name="connsiteY4" fmla="*/ 0 h 1305552"/>
                <a:gd name="connsiteX5" fmla="*/ 3409452 w 3409452"/>
                <a:gd name="connsiteY5" fmla="*/ 0 h 1305552"/>
                <a:gd name="connsiteX6" fmla="*/ 3409452 w 3409452"/>
                <a:gd name="connsiteY6" fmla="*/ 652776 h 1305552"/>
                <a:gd name="connsiteX7" fmla="*/ 3409452 w 3409452"/>
                <a:gd name="connsiteY7" fmla="*/ 1305552 h 1305552"/>
                <a:gd name="connsiteX8" fmla="*/ 2693467 w 3409452"/>
                <a:gd name="connsiteY8" fmla="*/ 1305552 h 1305552"/>
                <a:gd name="connsiteX9" fmla="*/ 1943388 w 3409452"/>
                <a:gd name="connsiteY9" fmla="*/ 1305552 h 1305552"/>
                <a:gd name="connsiteX10" fmla="*/ 1261497 w 3409452"/>
                <a:gd name="connsiteY10" fmla="*/ 1305552 h 1305552"/>
                <a:gd name="connsiteX11" fmla="*/ 681890 w 3409452"/>
                <a:gd name="connsiteY11" fmla="*/ 1305552 h 1305552"/>
                <a:gd name="connsiteX12" fmla="*/ 0 w 3409452"/>
                <a:gd name="connsiteY12" fmla="*/ 1305552 h 1305552"/>
                <a:gd name="connsiteX13" fmla="*/ 0 w 3409452"/>
                <a:gd name="connsiteY13" fmla="*/ 691943 h 1305552"/>
                <a:gd name="connsiteX14" fmla="*/ 0 w 3409452"/>
                <a:gd name="connsiteY14" fmla="*/ 0 h 130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09452" h="1305552" fill="none" extrusionOk="0">
                  <a:moveTo>
                    <a:pt x="0" y="0"/>
                  </a:moveTo>
                  <a:cubicBezTo>
                    <a:pt x="281017" y="20105"/>
                    <a:pt x="424726" y="24280"/>
                    <a:pt x="647796" y="0"/>
                  </a:cubicBezTo>
                  <a:cubicBezTo>
                    <a:pt x="870866" y="-24280"/>
                    <a:pt x="1054180" y="10972"/>
                    <a:pt x="1227403" y="0"/>
                  </a:cubicBezTo>
                  <a:cubicBezTo>
                    <a:pt x="1400626" y="-10972"/>
                    <a:pt x="1598457" y="10729"/>
                    <a:pt x="1841104" y="0"/>
                  </a:cubicBezTo>
                  <a:cubicBezTo>
                    <a:pt x="2083751" y="-10729"/>
                    <a:pt x="2224271" y="25006"/>
                    <a:pt x="2522994" y="0"/>
                  </a:cubicBezTo>
                  <a:cubicBezTo>
                    <a:pt x="2821717" y="-25006"/>
                    <a:pt x="3108820" y="38787"/>
                    <a:pt x="3409452" y="0"/>
                  </a:cubicBezTo>
                  <a:cubicBezTo>
                    <a:pt x="3406616" y="262582"/>
                    <a:pt x="3395129" y="467626"/>
                    <a:pt x="3409452" y="652776"/>
                  </a:cubicBezTo>
                  <a:cubicBezTo>
                    <a:pt x="3423775" y="837926"/>
                    <a:pt x="3403043" y="1141787"/>
                    <a:pt x="3409452" y="1305552"/>
                  </a:cubicBezTo>
                  <a:cubicBezTo>
                    <a:pt x="3140173" y="1304225"/>
                    <a:pt x="2923052" y="1325306"/>
                    <a:pt x="2693467" y="1305552"/>
                  </a:cubicBezTo>
                  <a:cubicBezTo>
                    <a:pt x="2463882" y="1285798"/>
                    <a:pt x="2153723" y="1324525"/>
                    <a:pt x="1943388" y="1305552"/>
                  </a:cubicBezTo>
                  <a:cubicBezTo>
                    <a:pt x="1733053" y="1286579"/>
                    <a:pt x="1502263" y="1305024"/>
                    <a:pt x="1261497" y="1305552"/>
                  </a:cubicBezTo>
                  <a:cubicBezTo>
                    <a:pt x="1020731" y="1306080"/>
                    <a:pt x="830154" y="1295368"/>
                    <a:pt x="681890" y="1305552"/>
                  </a:cubicBezTo>
                  <a:cubicBezTo>
                    <a:pt x="533626" y="1315736"/>
                    <a:pt x="330342" y="1317720"/>
                    <a:pt x="0" y="1305552"/>
                  </a:cubicBezTo>
                  <a:cubicBezTo>
                    <a:pt x="-9356" y="1002471"/>
                    <a:pt x="12056" y="839159"/>
                    <a:pt x="0" y="691943"/>
                  </a:cubicBezTo>
                  <a:cubicBezTo>
                    <a:pt x="-12056" y="544727"/>
                    <a:pt x="6451" y="277019"/>
                    <a:pt x="0" y="0"/>
                  </a:cubicBezTo>
                  <a:close/>
                </a:path>
                <a:path w="3409452" h="1305552" stroke="0" extrusionOk="0">
                  <a:moveTo>
                    <a:pt x="0" y="0"/>
                  </a:moveTo>
                  <a:cubicBezTo>
                    <a:pt x="203791" y="-29631"/>
                    <a:pt x="401218" y="6505"/>
                    <a:pt x="715985" y="0"/>
                  </a:cubicBezTo>
                  <a:cubicBezTo>
                    <a:pt x="1030752" y="-6505"/>
                    <a:pt x="1083568" y="13173"/>
                    <a:pt x="1431970" y="0"/>
                  </a:cubicBezTo>
                  <a:cubicBezTo>
                    <a:pt x="1780372" y="-13173"/>
                    <a:pt x="1868431" y="-19647"/>
                    <a:pt x="2182049" y="0"/>
                  </a:cubicBezTo>
                  <a:cubicBezTo>
                    <a:pt x="2495667" y="19647"/>
                    <a:pt x="2860875" y="-51942"/>
                    <a:pt x="3409452" y="0"/>
                  </a:cubicBezTo>
                  <a:cubicBezTo>
                    <a:pt x="3406124" y="201169"/>
                    <a:pt x="3417101" y="463376"/>
                    <a:pt x="3409452" y="652776"/>
                  </a:cubicBezTo>
                  <a:cubicBezTo>
                    <a:pt x="3401803" y="842176"/>
                    <a:pt x="3426124" y="1029425"/>
                    <a:pt x="3409452" y="1305552"/>
                  </a:cubicBezTo>
                  <a:cubicBezTo>
                    <a:pt x="3212389" y="1299773"/>
                    <a:pt x="3007157" y="1313454"/>
                    <a:pt x="2727562" y="1305552"/>
                  </a:cubicBezTo>
                  <a:cubicBezTo>
                    <a:pt x="2447967" y="1297651"/>
                    <a:pt x="2367282" y="1333079"/>
                    <a:pt x="2113860" y="1305552"/>
                  </a:cubicBezTo>
                  <a:cubicBezTo>
                    <a:pt x="1860438" y="1278025"/>
                    <a:pt x="1744663" y="1333946"/>
                    <a:pt x="1534253" y="1305552"/>
                  </a:cubicBezTo>
                  <a:cubicBezTo>
                    <a:pt x="1323843" y="1277158"/>
                    <a:pt x="1002103" y="1310520"/>
                    <a:pt x="784174" y="1305552"/>
                  </a:cubicBezTo>
                  <a:cubicBezTo>
                    <a:pt x="566245" y="1300584"/>
                    <a:pt x="271363" y="1340122"/>
                    <a:pt x="0" y="1305552"/>
                  </a:cubicBezTo>
                  <a:cubicBezTo>
                    <a:pt x="-5826" y="981951"/>
                    <a:pt x="-13146" y="920703"/>
                    <a:pt x="0" y="626665"/>
                  </a:cubicBezTo>
                  <a:cubicBezTo>
                    <a:pt x="13146" y="332627"/>
                    <a:pt x="7242" y="143771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2181336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아직 릴레이를 하고 싶지 않거나</a:t>
              </a:r>
              <a:r>
                <a:rPr lang="en-US" altLang="ko-KR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,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혼자 </a:t>
              </a:r>
              <a:r>
                <a:rPr lang="ko-KR" altLang="en-US" sz="14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끄적이고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싶은 꿈이 있다면 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꿈 일기장을 활용하세요</a:t>
              </a:r>
              <a:r>
                <a:rPr lang="en-US" altLang="ko-KR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타인에겐 보이지 않는 </a:t>
              </a:r>
              <a:endPara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highlight>
                    <a:srgbClr val="FFCCFF"/>
                  </a:highlight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나만의 공간</a:t>
              </a:r>
              <a:r>
                <a:rPr lang="ko-KR" altLang="en-US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을 제공합니다</a:t>
              </a:r>
              <a:r>
                <a:rPr lang="en-US" altLang="ko-KR" sz="1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.</a:t>
              </a:r>
              <a:endPara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BF92EDD6-5262-43BB-B5DD-B000BDE1B6AA}"/>
              </a:ext>
            </a:extLst>
          </p:cNvPr>
          <p:cNvGrpSpPr/>
          <p:nvPr/>
        </p:nvGrpSpPr>
        <p:grpSpPr>
          <a:xfrm>
            <a:off x="1038084" y="2905125"/>
            <a:ext cx="2289726" cy="2020548"/>
            <a:chOff x="1650334" y="1748303"/>
            <a:chExt cx="2736850" cy="2545885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AE8F416-E44C-4FE8-AD38-4CAA0AF3666B}"/>
                </a:ext>
              </a:extLst>
            </p:cNvPr>
            <p:cNvGrpSpPr/>
            <p:nvPr/>
          </p:nvGrpSpPr>
          <p:grpSpPr>
            <a:xfrm>
              <a:off x="1662017" y="1748303"/>
              <a:ext cx="2725167" cy="2545885"/>
              <a:chOff x="1662017" y="1748303"/>
              <a:chExt cx="2725167" cy="2545885"/>
            </a:xfrm>
          </p:grpSpPr>
          <p:sp>
            <p:nvSpPr>
              <p:cNvPr id="77" name="하트 76">
                <a:extLst>
                  <a:ext uri="{FF2B5EF4-FFF2-40B4-BE49-F238E27FC236}">
                    <a16:creationId xmlns:a16="http://schemas.microsoft.com/office/drawing/2014/main" id="{248D1E0C-8A56-4089-A4EC-52F85D725570}"/>
                  </a:ext>
                </a:extLst>
              </p:cNvPr>
              <p:cNvSpPr/>
              <p:nvPr/>
            </p:nvSpPr>
            <p:spPr>
              <a:xfrm rot="18057621">
                <a:off x="1530418" y="1879902"/>
                <a:ext cx="1611006" cy="1347808"/>
              </a:xfrm>
              <a:custGeom>
                <a:avLst/>
                <a:gdLst>
                  <a:gd name="connsiteX0" fmla="*/ 805503 w 1611006"/>
                  <a:gd name="connsiteY0" fmla="*/ 336952 h 1347808"/>
                  <a:gd name="connsiteX1" fmla="*/ 805503 w 1611006"/>
                  <a:gd name="connsiteY1" fmla="*/ 1347808 h 1347808"/>
                  <a:gd name="connsiteX2" fmla="*/ 805503 w 1611006"/>
                  <a:gd name="connsiteY2" fmla="*/ 336952 h 1347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1006" h="1347808" fill="none" extrusionOk="0">
                    <a:moveTo>
                      <a:pt x="805503" y="336952"/>
                    </a:moveTo>
                    <a:cubicBezTo>
                      <a:pt x="1172177" y="-171294"/>
                      <a:pt x="2408891" y="118071"/>
                      <a:pt x="805503" y="1347808"/>
                    </a:cubicBezTo>
                    <a:cubicBezTo>
                      <a:pt x="-600324" y="364799"/>
                      <a:pt x="416153" y="-269096"/>
                      <a:pt x="805503" y="336952"/>
                    </a:cubicBezTo>
                    <a:close/>
                  </a:path>
                  <a:path w="1611006" h="1347808" stroke="0" extrusionOk="0">
                    <a:moveTo>
                      <a:pt x="805503" y="336952"/>
                    </a:moveTo>
                    <a:cubicBezTo>
                      <a:pt x="1042576" y="-157297"/>
                      <a:pt x="2427774" y="248269"/>
                      <a:pt x="805503" y="1347808"/>
                    </a:cubicBezTo>
                    <a:cubicBezTo>
                      <a:pt x="-652942" y="271672"/>
                      <a:pt x="487785" y="-476688"/>
                      <a:pt x="805503" y="336952"/>
                    </a:cubicBezTo>
                    <a:close/>
                  </a:path>
                </a:pathLst>
              </a:custGeom>
              <a:solidFill>
                <a:srgbClr val="FFCCFF">
                  <a:alpha val="60000"/>
                </a:srgbClr>
              </a:solidFill>
              <a:ln>
                <a:solidFill>
                  <a:srgbClr val="FFFFFF"/>
                </a:solidFill>
                <a:extLst>
                  <a:ext uri="{C807C97D-BFC1-408E-A445-0C87EB9F89A2}">
                    <ask:lineSketchStyleProps xmlns:ask="http://schemas.microsoft.com/office/drawing/2018/sketchyshapes" sd="1830794">
                      <a:prstGeom prst="hear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하트 77">
                <a:extLst>
                  <a:ext uri="{FF2B5EF4-FFF2-40B4-BE49-F238E27FC236}">
                    <a16:creationId xmlns:a16="http://schemas.microsoft.com/office/drawing/2014/main" id="{7D10DBE8-640E-4357-A1C5-96F28D1DC07C}"/>
                  </a:ext>
                </a:extLst>
              </p:cNvPr>
              <p:cNvSpPr/>
              <p:nvPr/>
            </p:nvSpPr>
            <p:spPr>
              <a:xfrm rot="3736007">
                <a:off x="2907777" y="1879902"/>
                <a:ext cx="1611006" cy="1347808"/>
              </a:xfrm>
              <a:custGeom>
                <a:avLst/>
                <a:gdLst>
                  <a:gd name="connsiteX0" fmla="*/ 805503 w 1611006"/>
                  <a:gd name="connsiteY0" fmla="*/ 336952 h 1347808"/>
                  <a:gd name="connsiteX1" fmla="*/ 805503 w 1611006"/>
                  <a:gd name="connsiteY1" fmla="*/ 1347808 h 1347808"/>
                  <a:gd name="connsiteX2" fmla="*/ 805503 w 1611006"/>
                  <a:gd name="connsiteY2" fmla="*/ 336952 h 1347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1006" h="1347808" fill="none" extrusionOk="0">
                    <a:moveTo>
                      <a:pt x="805503" y="336952"/>
                    </a:moveTo>
                    <a:cubicBezTo>
                      <a:pt x="986208" y="-484226"/>
                      <a:pt x="2772097" y="449052"/>
                      <a:pt x="805503" y="1347808"/>
                    </a:cubicBezTo>
                    <a:cubicBezTo>
                      <a:pt x="-1058083" y="387441"/>
                      <a:pt x="444451" y="-546495"/>
                      <a:pt x="805503" y="336952"/>
                    </a:cubicBezTo>
                    <a:close/>
                  </a:path>
                  <a:path w="1611006" h="1347808" stroke="0" extrusionOk="0">
                    <a:moveTo>
                      <a:pt x="805503" y="336952"/>
                    </a:moveTo>
                    <a:cubicBezTo>
                      <a:pt x="1080857" y="-275824"/>
                      <a:pt x="2360843" y="185715"/>
                      <a:pt x="805503" y="1347808"/>
                    </a:cubicBezTo>
                    <a:cubicBezTo>
                      <a:pt x="-921542" y="489478"/>
                      <a:pt x="510597" y="-300527"/>
                      <a:pt x="805503" y="336952"/>
                    </a:cubicBezTo>
                    <a:close/>
                  </a:path>
                </a:pathLst>
              </a:custGeom>
              <a:solidFill>
                <a:srgbClr val="FFCCFF">
                  <a:alpha val="60000"/>
                </a:srgbClr>
              </a:solidFill>
              <a:ln>
                <a:solidFill>
                  <a:srgbClr val="FFFFFF"/>
                </a:solidFill>
                <a:extLst>
                  <a:ext uri="{C807C97D-BFC1-408E-A445-0C87EB9F89A2}">
                    <ask:lineSketchStyleProps xmlns:ask="http://schemas.microsoft.com/office/drawing/2018/sketchyshapes" sd="3723841132">
                      <a:prstGeom prst="hear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하트 78">
                <a:extLst>
                  <a:ext uri="{FF2B5EF4-FFF2-40B4-BE49-F238E27FC236}">
                    <a16:creationId xmlns:a16="http://schemas.microsoft.com/office/drawing/2014/main" id="{76DA6D72-FFF1-4958-99B7-EECD7253DF2C}"/>
                  </a:ext>
                </a:extLst>
              </p:cNvPr>
              <p:cNvSpPr/>
              <p:nvPr/>
            </p:nvSpPr>
            <p:spPr>
              <a:xfrm rot="10800000">
                <a:off x="2210218" y="2946380"/>
                <a:ext cx="1611006" cy="1347808"/>
              </a:xfrm>
              <a:custGeom>
                <a:avLst/>
                <a:gdLst>
                  <a:gd name="connsiteX0" fmla="*/ 805503 w 1611006"/>
                  <a:gd name="connsiteY0" fmla="*/ 336952 h 1347808"/>
                  <a:gd name="connsiteX1" fmla="*/ 805503 w 1611006"/>
                  <a:gd name="connsiteY1" fmla="*/ 1347808 h 1347808"/>
                  <a:gd name="connsiteX2" fmla="*/ 805503 w 1611006"/>
                  <a:gd name="connsiteY2" fmla="*/ 336952 h 1347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1006" h="1347808" fill="none" extrusionOk="0">
                    <a:moveTo>
                      <a:pt x="805503" y="336952"/>
                    </a:moveTo>
                    <a:cubicBezTo>
                      <a:pt x="1182492" y="-426747"/>
                      <a:pt x="2191926" y="60593"/>
                      <a:pt x="805503" y="1347808"/>
                    </a:cubicBezTo>
                    <a:cubicBezTo>
                      <a:pt x="-752245" y="379286"/>
                      <a:pt x="648925" y="-514667"/>
                      <a:pt x="805503" y="336952"/>
                    </a:cubicBezTo>
                    <a:close/>
                  </a:path>
                  <a:path w="1611006" h="1347808" stroke="0" extrusionOk="0">
                    <a:moveTo>
                      <a:pt x="805503" y="336952"/>
                    </a:moveTo>
                    <a:cubicBezTo>
                      <a:pt x="960067" y="-395243"/>
                      <a:pt x="2528977" y="601582"/>
                      <a:pt x="805503" y="1347808"/>
                    </a:cubicBezTo>
                    <a:cubicBezTo>
                      <a:pt x="-774253" y="471548"/>
                      <a:pt x="631996" y="-481119"/>
                      <a:pt x="805503" y="336952"/>
                    </a:cubicBezTo>
                    <a:close/>
                  </a:path>
                </a:pathLst>
              </a:custGeom>
              <a:solidFill>
                <a:srgbClr val="FFCCFF">
                  <a:alpha val="60000"/>
                </a:srgbClr>
              </a:solidFill>
              <a:ln>
                <a:solidFill>
                  <a:srgbClr val="FFFFFF"/>
                </a:solidFill>
                <a:extLst>
                  <a:ext uri="{C807C97D-BFC1-408E-A445-0C87EB9F89A2}">
                    <ask:lineSketchStyleProps xmlns:ask="http://schemas.microsoft.com/office/drawing/2018/sketchyshapes" sd="2195055006">
                      <a:prstGeom prst="hear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31294E49-5924-4A5D-920E-F5DA541C3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333333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34" y="1922493"/>
              <a:ext cx="1303005" cy="1303005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CF3D826D-6772-4577-8CFC-26FF9ED8F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333333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534" y="3196921"/>
              <a:ext cx="789572" cy="789572"/>
            </a:xfrm>
            <a:prstGeom prst="rect">
              <a:avLst/>
            </a:prstGeom>
          </p:spPr>
        </p:pic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B9148A20-96EA-490E-8CB3-E5EC0CA0A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333333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8550" y="1849445"/>
              <a:ext cx="1169819" cy="1169819"/>
            </a:xfrm>
            <a:prstGeom prst="rect">
              <a:avLst/>
            </a:prstGeom>
          </p:spPr>
        </p:pic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92B44CC4-C417-4072-B228-16B4563BCCCC}"/>
                </a:ext>
              </a:extLst>
            </p:cNvPr>
            <p:cNvGrpSpPr/>
            <p:nvPr/>
          </p:nvGrpSpPr>
          <p:grpSpPr>
            <a:xfrm>
              <a:off x="2183783" y="2515657"/>
              <a:ext cx="705661" cy="455605"/>
              <a:chOff x="1831358" y="2410882"/>
              <a:chExt cx="705661" cy="455605"/>
            </a:xfrm>
          </p:grpSpPr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BC31B735-4889-4514-AC0A-9D35AED9F7F0}"/>
                  </a:ext>
                </a:extLst>
              </p:cNvPr>
              <p:cNvSpPr/>
              <p:nvPr/>
            </p:nvSpPr>
            <p:spPr>
              <a:xfrm>
                <a:off x="1833857" y="2410882"/>
                <a:ext cx="703162" cy="455605"/>
              </a:xfrm>
              <a:custGeom>
                <a:avLst/>
                <a:gdLst>
                  <a:gd name="connsiteX0" fmla="*/ 0 w 703162"/>
                  <a:gd name="connsiteY0" fmla="*/ 227803 h 455605"/>
                  <a:gd name="connsiteX1" fmla="*/ 351581 w 703162"/>
                  <a:gd name="connsiteY1" fmla="*/ 0 h 455605"/>
                  <a:gd name="connsiteX2" fmla="*/ 703162 w 703162"/>
                  <a:gd name="connsiteY2" fmla="*/ 227803 h 455605"/>
                  <a:gd name="connsiteX3" fmla="*/ 351581 w 703162"/>
                  <a:gd name="connsiteY3" fmla="*/ 455606 h 455605"/>
                  <a:gd name="connsiteX4" fmla="*/ 0 w 703162"/>
                  <a:gd name="connsiteY4" fmla="*/ 227803 h 45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162" h="455605" fill="none" extrusionOk="0">
                    <a:moveTo>
                      <a:pt x="0" y="227803"/>
                    </a:moveTo>
                    <a:cubicBezTo>
                      <a:pt x="6121" y="81950"/>
                      <a:pt x="174494" y="11712"/>
                      <a:pt x="351581" y="0"/>
                    </a:cubicBezTo>
                    <a:cubicBezTo>
                      <a:pt x="549132" y="-8766"/>
                      <a:pt x="727771" y="107774"/>
                      <a:pt x="703162" y="227803"/>
                    </a:cubicBezTo>
                    <a:cubicBezTo>
                      <a:pt x="680543" y="349062"/>
                      <a:pt x="527085" y="469553"/>
                      <a:pt x="351581" y="455606"/>
                    </a:cubicBezTo>
                    <a:cubicBezTo>
                      <a:pt x="169320" y="457437"/>
                      <a:pt x="1671" y="343966"/>
                      <a:pt x="0" y="227803"/>
                    </a:cubicBezTo>
                    <a:close/>
                  </a:path>
                  <a:path w="703162" h="455605" stroke="0" extrusionOk="0">
                    <a:moveTo>
                      <a:pt x="0" y="227803"/>
                    </a:moveTo>
                    <a:cubicBezTo>
                      <a:pt x="-4382" y="97219"/>
                      <a:pt x="137714" y="-36279"/>
                      <a:pt x="351581" y="0"/>
                    </a:cubicBezTo>
                    <a:cubicBezTo>
                      <a:pt x="545807" y="-20610"/>
                      <a:pt x="696666" y="132386"/>
                      <a:pt x="703162" y="227803"/>
                    </a:cubicBezTo>
                    <a:cubicBezTo>
                      <a:pt x="677739" y="365359"/>
                      <a:pt x="507668" y="437859"/>
                      <a:pt x="351581" y="455606"/>
                    </a:cubicBezTo>
                    <a:cubicBezTo>
                      <a:pt x="156645" y="446290"/>
                      <a:pt x="-9469" y="336803"/>
                      <a:pt x="0" y="227803"/>
                    </a:cubicBezTo>
                    <a:close/>
                  </a:path>
                </a:pathLst>
              </a:custGeom>
              <a:solidFill>
                <a:srgbClr val="7030A0">
                  <a:alpha val="80000"/>
                </a:srgbClr>
              </a:solidFill>
              <a:ln>
                <a:noFill/>
                <a:extLst>
                  <a:ext uri="{C807C97D-BFC1-408E-A445-0C87EB9F89A2}">
                    <ask:lineSketchStyleProps xmlns:ask="http://schemas.microsoft.com/office/drawing/2018/sketchyshapes" sd="3511540435">
                      <a:prstGeom prst="ellipse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01CE1CEB-F1D6-4577-B06A-FD8754845151}"/>
                  </a:ext>
                </a:extLst>
              </p:cNvPr>
              <p:cNvSpPr txBox="1"/>
              <p:nvPr/>
            </p:nvSpPr>
            <p:spPr>
              <a:xfrm>
                <a:off x="1831358" y="2472793"/>
                <a:ext cx="703160" cy="367878"/>
              </a:xfrm>
              <a:custGeom>
                <a:avLst/>
                <a:gdLst>
                  <a:gd name="connsiteX0" fmla="*/ 0 w 703160"/>
                  <a:gd name="connsiteY0" fmla="*/ 0 h 367878"/>
                  <a:gd name="connsiteX1" fmla="*/ 330485 w 703160"/>
                  <a:gd name="connsiteY1" fmla="*/ 0 h 367878"/>
                  <a:gd name="connsiteX2" fmla="*/ 703160 w 703160"/>
                  <a:gd name="connsiteY2" fmla="*/ 0 h 367878"/>
                  <a:gd name="connsiteX3" fmla="*/ 703160 w 703160"/>
                  <a:gd name="connsiteY3" fmla="*/ 367878 h 367878"/>
                  <a:gd name="connsiteX4" fmla="*/ 372675 w 703160"/>
                  <a:gd name="connsiteY4" fmla="*/ 367878 h 367878"/>
                  <a:gd name="connsiteX5" fmla="*/ 0 w 703160"/>
                  <a:gd name="connsiteY5" fmla="*/ 367878 h 367878"/>
                  <a:gd name="connsiteX6" fmla="*/ 0 w 703160"/>
                  <a:gd name="connsiteY6" fmla="*/ 0 h 367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3160" h="367878" extrusionOk="0">
                    <a:moveTo>
                      <a:pt x="0" y="0"/>
                    </a:moveTo>
                    <a:cubicBezTo>
                      <a:pt x="139725" y="-6506"/>
                      <a:pt x="173644" y="-6451"/>
                      <a:pt x="330485" y="0"/>
                    </a:cubicBezTo>
                    <a:cubicBezTo>
                      <a:pt x="487327" y="6451"/>
                      <a:pt x="538772" y="12894"/>
                      <a:pt x="703160" y="0"/>
                    </a:cubicBezTo>
                    <a:cubicBezTo>
                      <a:pt x="694023" y="160088"/>
                      <a:pt x="715884" y="214166"/>
                      <a:pt x="703160" y="367878"/>
                    </a:cubicBezTo>
                    <a:cubicBezTo>
                      <a:pt x="559990" y="367686"/>
                      <a:pt x="534670" y="362830"/>
                      <a:pt x="372675" y="367878"/>
                    </a:cubicBezTo>
                    <a:cubicBezTo>
                      <a:pt x="210681" y="372926"/>
                      <a:pt x="100925" y="380009"/>
                      <a:pt x="0" y="367878"/>
                    </a:cubicBezTo>
                    <a:cubicBezTo>
                      <a:pt x="-16269" y="199675"/>
                      <a:pt x="16" y="132858"/>
                      <a:pt x="0" y="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195620972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소설</a:t>
                </a:r>
              </a:p>
            </p:txBody>
          </p:sp>
        </p:grp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510B0215-C278-49A0-AC24-12B56B808220}"/>
                </a:ext>
              </a:extLst>
            </p:cNvPr>
            <p:cNvGrpSpPr/>
            <p:nvPr/>
          </p:nvGrpSpPr>
          <p:grpSpPr>
            <a:xfrm>
              <a:off x="3122298" y="2496607"/>
              <a:ext cx="751203" cy="455605"/>
              <a:chOff x="1785816" y="2410882"/>
              <a:chExt cx="751203" cy="455605"/>
            </a:xfrm>
          </p:grpSpPr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BD6F29B0-7CF4-4260-8CAE-CFC95BF0DD1E}"/>
                  </a:ext>
                </a:extLst>
              </p:cNvPr>
              <p:cNvSpPr/>
              <p:nvPr/>
            </p:nvSpPr>
            <p:spPr>
              <a:xfrm>
                <a:off x="1833857" y="2410882"/>
                <a:ext cx="703162" cy="455605"/>
              </a:xfrm>
              <a:custGeom>
                <a:avLst/>
                <a:gdLst>
                  <a:gd name="connsiteX0" fmla="*/ 0 w 703162"/>
                  <a:gd name="connsiteY0" fmla="*/ 227803 h 455605"/>
                  <a:gd name="connsiteX1" fmla="*/ 351581 w 703162"/>
                  <a:gd name="connsiteY1" fmla="*/ 0 h 455605"/>
                  <a:gd name="connsiteX2" fmla="*/ 703162 w 703162"/>
                  <a:gd name="connsiteY2" fmla="*/ 227803 h 455605"/>
                  <a:gd name="connsiteX3" fmla="*/ 351581 w 703162"/>
                  <a:gd name="connsiteY3" fmla="*/ 455606 h 455605"/>
                  <a:gd name="connsiteX4" fmla="*/ 0 w 703162"/>
                  <a:gd name="connsiteY4" fmla="*/ 227803 h 45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162" h="455605" fill="none" extrusionOk="0">
                    <a:moveTo>
                      <a:pt x="0" y="227803"/>
                    </a:moveTo>
                    <a:cubicBezTo>
                      <a:pt x="6121" y="81950"/>
                      <a:pt x="174494" y="11712"/>
                      <a:pt x="351581" y="0"/>
                    </a:cubicBezTo>
                    <a:cubicBezTo>
                      <a:pt x="549132" y="-8766"/>
                      <a:pt x="727771" y="107774"/>
                      <a:pt x="703162" y="227803"/>
                    </a:cubicBezTo>
                    <a:cubicBezTo>
                      <a:pt x="680543" y="349062"/>
                      <a:pt x="527085" y="469553"/>
                      <a:pt x="351581" y="455606"/>
                    </a:cubicBezTo>
                    <a:cubicBezTo>
                      <a:pt x="169320" y="457437"/>
                      <a:pt x="1671" y="343966"/>
                      <a:pt x="0" y="227803"/>
                    </a:cubicBezTo>
                    <a:close/>
                  </a:path>
                  <a:path w="703162" h="455605" stroke="0" extrusionOk="0">
                    <a:moveTo>
                      <a:pt x="0" y="227803"/>
                    </a:moveTo>
                    <a:cubicBezTo>
                      <a:pt x="-4382" y="97219"/>
                      <a:pt x="137714" y="-36279"/>
                      <a:pt x="351581" y="0"/>
                    </a:cubicBezTo>
                    <a:cubicBezTo>
                      <a:pt x="545807" y="-20610"/>
                      <a:pt x="696666" y="132386"/>
                      <a:pt x="703162" y="227803"/>
                    </a:cubicBezTo>
                    <a:cubicBezTo>
                      <a:pt x="677739" y="365359"/>
                      <a:pt x="507668" y="437859"/>
                      <a:pt x="351581" y="455606"/>
                    </a:cubicBezTo>
                    <a:cubicBezTo>
                      <a:pt x="156645" y="446290"/>
                      <a:pt x="-9469" y="336803"/>
                      <a:pt x="0" y="227803"/>
                    </a:cubicBezTo>
                    <a:close/>
                  </a:path>
                </a:pathLst>
              </a:custGeom>
              <a:solidFill>
                <a:srgbClr val="7030A0">
                  <a:alpha val="80000"/>
                </a:srgbClr>
              </a:solidFill>
              <a:ln>
                <a:noFill/>
                <a:extLst>
                  <a:ext uri="{C807C97D-BFC1-408E-A445-0C87EB9F89A2}">
                    <ask:lineSketchStyleProps xmlns:ask="http://schemas.microsoft.com/office/drawing/2018/sketchyshapes" sd="3511540435">
                      <a:prstGeom prst="ellipse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DF0C81AD-1F5A-4414-82D3-4ED5A8C5C656}"/>
                  </a:ext>
                </a:extLst>
              </p:cNvPr>
              <p:cNvSpPr txBox="1"/>
              <p:nvPr/>
            </p:nvSpPr>
            <p:spPr>
              <a:xfrm>
                <a:off x="1785816" y="2484795"/>
                <a:ext cx="749641" cy="367877"/>
              </a:xfrm>
              <a:custGeom>
                <a:avLst/>
                <a:gdLst>
                  <a:gd name="connsiteX0" fmla="*/ 0 w 749641"/>
                  <a:gd name="connsiteY0" fmla="*/ 0 h 367877"/>
                  <a:gd name="connsiteX1" fmla="*/ 352331 w 749641"/>
                  <a:gd name="connsiteY1" fmla="*/ 0 h 367877"/>
                  <a:gd name="connsiteX2" fmla="*/ 749641 w 749641"/>
                  <a:gd name="connsiteY2" fmla="*/ 0 h 367877"/>
                  <a:gd name="connsiteX3" fmla="*/ 749641 w 749641"/>
                  <a:gd name="connsiteY3" fmla="*/ 367877 h 367877"/>
                  <a:gd name="connsiteX4" fmla="*/ 397310 w 749641"/>
                  <a:gd name="connsiteY4" fmla="*/ 367877 h 367877"/>
                  <a:gd name="connsiteX5" fmla="*/ 0 w 749641"/>
                  <a:gd name="connsiteY5" fmla="*/ 367877 h 367877"/>
                  <a:gd name="connsiteX6" fmla="*/ 0 w 749641"/>
                  <a:gd name="connsiteY6" fmla="*/ 0 h 367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9641" h="367877" extrusionOk="0">
                    <a:moveTo>
                      <a:pt x="0" y="0"/>
                    </a:moveTo>
                    <a:cubicBezTo>
                      <a:pt x="155619" y="-16432"/>
                      <a:pt x="176215" y="5400"/>
                      <a:pt x="352331" y="0"/>
                    </a:cubicBezTo>
                    <a:cubicBezTo>
                      <a:pt x="528447" y="-5400"/>
                      <a:pt x="634326" y="-9600"/>
                      <a:pt x="749641" y="0"/>
                    </a:cubicBezTo>
                    <a:cubicBezTo>
                      <a:pt x="740377" y="171343"/>
                      <a:pt x="759191" y="214698"/>
                      <a:pt x="749641" y="367877"/>
                    </a:cubicBezTo>
                    <a:cubicBezTo>
                      <a:pt x="658189" y="360393"/>
                      <a:pt x="527545" y="350994"/>
                      <a:pt x="397310" y="367877"/>
                    </a:cubicBezTo>
                    <a:cubicBezTo>
                      <a:pt x="267075" y="384760"/>
                      <a:pt x="96138" y="370905"/>
                      <a:pt x="0" y="367877"/>
                    </a:cubicBezTo>
                    <a:cubicBezTo>
                      <a:pt x="-15302" y="197239"/>
                      <a:pt x="797" y="126969"/>
                      <a:pt x="0" y="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195620972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그림</a:t>
                </a:r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8CE3D8B3-67B1-4D7E-A2BA-216737D883C0}"/>
                </a:ext>
              </a:extLst>
            </p:cNvPr>
            <p:cNvGrpSpPr/>
            <p:nvPr/>
          </p:nvGrpSpPr>
          <p:grpSpPr>
            <a:xfrm>
              <a:off x="2649924" y="3048576"/>
              <a:ext cx="747774" cy="455605"/>
              <a:chOff x="1819971" y="2410882"/>
              <a:chExt cx="747774" cy="455605"/>
            </a:xfrm>
          </p:grpSpPr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8D3C3779-9FF9-4C7F-8294-56BA4292DBB8}"/>
                  </a:ext>
                </a:extLst>
              </p:cNvPr>
              <p:cNvSpPr/>
              <p:nvPr/>
            </p:nvSpPr>
            <p:spPr>
              <a:xfrm>
                <a:off x="1833857" y="2410882"/>
                <a:ext cx="703162" cy="455605"/>
              </a:xfrm>
              <a:custGeom>
                <a:avLst/>
                <a:gdLst>
                  <a:gd name="connsiteX0" fmla="*/ 0 w 703162"/>
                  <a:gd name="connsiteY0" fmla="*/ 227803 h 455605"/>
                  <a:gd name="connsiteX1" fmla="*/ 351581 w 703162"/>
                  <a:gd name="connsiteY1" fmla="*/ 0 h 455605"/>
                  <a:gd name="connsiteX2" fmla="*/ 703162 w 703162"/>
                  <a:gd name="connsiteY2" fmla="*/ 227803 h 455605"/>
                  <a:gd name="connsiteX3" fmla="*/ 351581 w 703162"/>
                  <a:gd name="connsiteY3" fmla="*/ 455606 h 455605"/>
                  <a:gd name="connsiteX4" fmla="*/ 0 w 703162"/>
                  <a:gd name="connsiteY4" fmla="*/ 227803 h 455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162" h="455605" fill="none" extrusionOk="0">
                    <a:moveTo>
                      <a:pt x="0" y="227803"/>
                    </a:moveTo>
                    <a:cubicBezTo>
                      <a:pt x="6121" y="81950"/>
                      <a:pt x="174494" y="11712"/>
                      <a:pt x="351581" y="0"/>
                    </a:cubicBezTo>
                    <a:cubicBezTo>
                      <a:pt x="549132" y="-8766"/>
                      <a:pt x="727771" y="107774"/>
                      <a:pt x="703162" y="227803"/>
                    </a:cubicBezTo>
                    <a:cubicBezTo>
                      <a:pt x="680543" y="349062"/>
                      <a:pt x="527085" y="469553"/>
                      <a:pt x="351581" y="455606"/>
                    </a:cubicBezTo>
                    <a:cubicBezTo>
                      <a:pt x="169320" y="457437"/>
                      <a:pt x="1671" y="343966"/>
                      <a:pt x="0" y="227803"/>
                    </a:cubicBezTo>
                    <a:close/>
                  </a:path>
                  <a:path w="703162" h="455605" stroke="0" extrusionOk="0">
                    <a:moveTo>
                      <a:pt x="0" y="227803"/>
                    </a:moveTo>
                    <a:cubicBezTo>
                      <a:pt x="-4382" y="97219"/>
                      <a:pt x="137714" y="-36279"/>
                      <a:pt x="351581" y="0"/>
                    </a:cubicBezTo>
                    <a:cubicBezTo>
                      <a:pt x="545807" y="-20610"/>
                      <a:pt x="696666" y="132386"/>
                      <a:pt x="703162" y="227803"/>
                    </a:cubicBezTo>
                    <a:cubicBezTo>
                      <a:pt x="677739" y="365359"/>
                      <a:pt x="507668" y="437859"/>
                      <a:pt x="351581" y="455606"/>
                    </a:cubicBezTo>
                    <a:cubicBezTo>
                      <a:pt x="156645" y="446290"/>
                      <a:pt x="-9469" y="336803"/>
                      <a:pt x="0" y="227803"/>
                    </a:cubicBezTo>
                    <a:close/>
                  </a:path>
                </a:pathLst>
              </a:custGeom>
              <a:solidFill>
                <a:srgbClr val="7030A0">
                  <a:alpha val="80000"/>
                </a:srgbClr>
              </a:solidFill>
              <a:ln>
                <a:noFill/>
                <a:extLst>
                  <a:ext uri="{C807C97D-BFC1-408E-A445-0C87EB9F89A2}">
                    <ask:lineSketchStyleProps xmlns:ask="http://schemas.microsoft.com/office/drawing/2018/sketchyshapes" sd="3511540435">
                      <a:prstGeom prst="ellipse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F5FF9620-4864-4C01-9EF8-FF04C82039C9}"/>
                  </a:ext>
                </a:extLst>
              </p:cNvPr>
              <p:cNvSpPr txBox="1"/>
              <p:nvPr/>
            </p:nvSpPr>
            <p:spPr>
              <a:xfrm>
                <a:off x="1819971" y="2450640"/>
                <a:ext cx="747774" cy="367878"/>
              </a:xfrm>
              <a:custGeom>
                <a:avLst/>
                <a:gdLst>
                  <a:gd name="connsiteX0" fmla="*/ 0 w 747774"/>
                  <a:gd name="connsiteY0" fmla="*/ 0 h 367878"/>
                  <a:gd name="connsiteX1" fmla="*/ 351454 w 747774"/>
                  <a:gd name="connsiteY1" fmla="*/ 0 h 367878"/>
                  <a:gd name="connsiteX2" fmla="*/ 747774 w 747774"/>
                  <a:gd name="connsiteY2" fmla="*/ 0 h 367878"/>
                  <a:gd name="connsiteX3" fmla="*/ 747774 w 747774"/>
                  <a:gd name="connsiteY3" fmla="*/ 367878 h 367878"/>
                  <a:gd name="connsiteX4" fmla="*/ 396320 w 747774"/>
                  <a:gd name="connsiteY4" fmla="*/ 367878 h 367878"/>
                  <a:gd name="connsiteX5" fmla="*/ 0 w 747774"/>
                  <a:gd name="connsiteY5" fmla="*/ 367878 h 367878"/>
                  <a:gd name="connsiteX6" fmla="*/ 0 w 747774"/>
                  <a:gd name="connsiteY6" fmla="*/ 0 h 367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7774" h="367878" extrusionOk="0">
                    <a:moveTo>
                      <a:pt x="0" y="0"/>
                    </a:moveTo>
                    <a:cubicBezTo>
                      <a:pt x="81843" y="-11559"/>
                      <a:pt x="262213" y="7317"/>
                      <a:pt x="351454" y="0"/>
                    </a:cubicBezTo>
                    <a:cubicBezTo>
                      <a:pt x="440695" y="-7317"/>
                      <a:pt x="620576" y="16610"/>
                      <a:pt x="747774" y="0"/>
                    </a:cubicBezTo>
                    <a:cubicBezTo>
                      <a:pt x="738637" y="160088"/>
                      <a:pt x="760498" y="214166"/>
                      <a:pt x="747774" y="367878"/>
                    </a:cubicBezTo>
                    <a:cubicBezTo>
                      <a:pt x="579398" y="378938"/>
                      <a:pt x="518878" y="382500"/>
                      <a:pt x="396320" y="367878"/>
                    </a:cubicBezTo>
                    <a:cubicBezTo>
                      <a:pt x="273762" y="353256"/>
                      <a:pt x="129714" y="375221"/>
                      <a:pt x="0" y="367878"/>
                    </a:cubicBezTo>
                    <a:cubicBezTo>
                      <a:pt x="-16269" y="199675"/>
                      <a:pt x="16" y="132858"/>
                      <a:pt x="0" y="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195620972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</a:rPr>
                  <a:t>음악</a:t>
                </a: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CC4190C7-7256-4636-B230-330E119AF081}"/>
              </a:ext>
            </a:extLst>
          </p:cNvPr>
          <p:cNvSpPr txBox="1"/>
          <p:nvPr/>
        </p:nvSpPr>
        <p:spPr>
          <a:xfrm>
            <a:off x="8334375" y="629051"/>
            <a:ext cx="33914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강동희 신예진 서희찬 </a:t>
            </a:r>
            <a:r>
              <a:rPr lang="ko-KR" altLang="en-US" sz="1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이여원</a:t>
            </a:r>
            <a:r>
              <a:rPr lang="ko-KR" altLang="en-US" sz="1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정민경 </a:t>
            </a:r>
            <a:r>
              <a:rPr lang="ko-KR" altLang="en-US" sz="14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정준홍</a:t>
            </a:r>
            <a:endParaRPr lang="ko-KR" altLang="en-US" sz="1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0841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145</Words>
  <Application>Microsoft Office PowerPoint</Application>
  <PresentationFormat>와이드스크린</PresentationFormat>
  <Paragraphs>38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나눔스퀘어 Light</vt:lpstr>
      <vt:lpstr>Arial</vt:lpstr>
      <vt:lpstr>나눔스퀘어_ac Bold</vt:lpstr>
      <vt:lpstr>나눔스퀘어라운드 ExtraBold</vt:lpstr>
      <vt:lpstr>맑은 고딕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예진</dc:creator>
  <cp:lastModifiedBy>신 예진</cp:lastModifiedBy>
  <cp:revision>19</cp:revision>
  <dcterms:created xsi:type="dcterms:W3CDTF">2021-07-04T09:10:00Z</dcterms:created>
  <dcterms:modified xsi:type="dcterms:W3CDTF">2021-07-15T12:03:13Z</dcterms:modified>
</cp:coreProperties>
</file>

<file path=docProps/thumbnail.jpeg>
</file>